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73" r:id="rId4"/>
    <p:sldId id="274" r:id="rId5"/>
    <p:sldId id="275" r:id="rId6"/>
    <p:sldId id="276" r:id="rId7"/>
    <p:sldId id="277" r:id="rId8"/>
    <p:sldId id="278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201"/>
    <a:srgbClr val="EDEDED"/>
    <a:srgbClr val="008ACE"/>
    <a:srgbClr val="008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o Henrique M R Xavier" userId="3b2892b42e03bd33" providerId="LiveId" clId="{07F46430-78EA-4AF8-A114-6F1025F87DBB}"/>
    <pc:docChg chg="undo custSel addSld modSld modMainMaster">
      <pc:chgData name="Paulo Henrique M R Xavier" userId="3b2892b42e03bd33" providerId="LiveId" clId="{07F46430-78EA-4AF8-A114-6F1025F87DBB}" dt="2020-11-22T23:18:59.482" v="3010"/>
      <pc:docMkLst>
        <pc:docMk/>
      </pc:docMkLst>
      <pc:sldChg chg="addSp delSp modSp mod modTransition modAnim">
        <pc:chgData name="Paulo Henrique M R Xavier" userId="3b2892b42e03bd33" providerId="LiveId" clId="{07F46430-78EA-4AF8-A114-6F1025F87DBB}" dt="2020-11-22T21:23:17.308" v="300" actId="478"/>
        <pc:sldMkLst>
          <pc:docMk/>
          <pc:sldMk cId="1538044825" sldId="256"/>
        </pc:sldMkLst>
        <pc:picChg chg="mod">
          <ac:chgData name="Paulo Henrique M R Xavier" userId="3b2892b42e03bd33" providerId="LiveId" clId="{07F46430-78EA-4AF8-A114-6F1025F87DBB}" dt="2020-11-22T21:01:50.582" v="114" actId="1076"/>
          <ac:picMkLst>
            <pc:docMk/>
            <pc:sldMk cId="1538044825" sldId="256"/>
            <ac:picMk id="5" creationId="{590C67C8-FCC8-4D15-8324-FB358E4CEFF5}"/>
          </ac:picMkLst>
        </pc:picChg>
        <pc:picChg chg="mod">
          <ac:chgData name="Paulo Henrique M R Xavier" userId="3b2892b42e03bd33" providerId="LiveId" clId="{07F46430-78EA-4AF8-A114-6F1025F87DBB}" dt="2020-11-22T20:59:56.903" v="2" actId="1076"/>
          <ac:picMkLst>
            <pc:docMk/>
            <pc:sldMk cId="1538044825" sldId="256"/>
            <ac:picMk id="7" creationId="{FCBFB0AC-F50F-45ED-95B7-47BD5F3031EA}"/>
          </ac:picMkLst>
        </pc:picChg>
        <pc:picChg chg="mod">
          <ac:chgData name="Paulo Henrique M R Xavier" userId="3b2892b42e03bd33" providerId="LiveId" clId="{07F46430-78EA-4AF8-A114-6F1025F87DBB}" dt="2020-11-22T21:00:14.072" v="4" actId="14826"/>
          <ac:picMkLst>
            <pc:docMk/>
            <pc:sldMk cId="1538044825" sldId="256"/>
            <ac:picMk id="9" creationId="{8A8B274B-447F-4F7B-8F7D-8232E988D2A8}"/>
          </ac:picMkLst>
        </pc:picChg>
        <pc:picChg chg="add mod">
          <ac:chgData name="Paulo Henrique M R Xavier" userId="3b2892b42e03bd33" providerId="LiveId" clId="{07F46430-78EA-4AF8-A114-6F1025F87DBB}" dt="2020-11-22T21:01:15.199" v="113" actId="1076"/>
          <ac:picMkLst>
            <pc:docMk/>
            <pc:sldMk cId="1538044825" sldId="256"/>
            <ac:picMk id="10" creationId="{42CF93DF-5A94-4FF2-B1D7-59601CB56BC9}"/>
          </ac:picMkLst>
        </pc:picChg>
        <pc:picChg chg="add del mod ord modVis">
          <ac:chgData name="Paulo Henrique M R Xavier" userId="3b2892b42e03bd33" providerId="LiveId" clId="{07F46430-78EA-4AF8-A114-6F1025F87DBB}" dt="2020-11-22T21:23:17.308" v="300" actId="478"/>
          <ac:picMkLst>
            <pc:docMk/>
            <pc:sldMk cId="1538044825" sldId="256"/>
            <ac:picMk id="11" creationId="{130553EF-5684-4AF8-B2A8-A2096A88BAEC}"/>
          </ac:picMkLst>
        </pc:picChg>
      </pc:sldChg>
      <pc:sldChg chg="addSp delSp modSp new mod modTransition modAnim">
        <pc:chgData name="Paulo Henrique M R Xavier" userId="3b2892b42e03bd33" providerId="LiveId" clId="{07F46430-78EA-4AF8-A114-6F1025F87DBB}" dt="2020-11-22T21:34:10.264" v="362" actId="1076"/>
        <pc:sldMkLst>
          <pc:docMk/>
          <pc:sldMk cId="1791452407" sldId="257"/>
        </pc:sldMkLst>
        <pc:spChg chg="del">
          <ac:chgData name="Paulo Henrique M R Xavier" userId="3b2892b42e03bd33" providerId="LiveId" clId="{07F46430-78EA-4AF8-A114-6F1025F87DBB}" dt="2020-11-22T21:05:02.563" v="118" actId="478"/>
          <ac:spMkLst>
            <pc:docMk/>
            <pc:sldMk cId="1791452407" sldId="257"/>
            <ac:spMk id="2" creationId="{2787D051-988D-4D37-8047-994E56A6C8CE}"/>
          </ac:spMkLst>
        </pc:spChg>
        <pc:spChg chg="del">
          <ac:chgData name="Paulo Henrique M R Xavier" userId="3b2892b42e03bd33" providerId="LiveId" clId="{07F46430-78EA-4AF8-A114-6F1025F87DBB}" dt="2020-11-22T21:05:05.403" v="119" actId="478"/>
          <ac:spMkLst>
            <pc:docMk/>
            <pc:sldMk cId="1791452407" sldId="257"/>
            <ac:spMk id="3" creationId="{7DA24BB0-303C-492D-B648-19541B8DE38F}"/>
          </ac:spMkLst>
        </pc:spChg>
        <pc:spChg chg="add del mod">
          <ac:chgData name="Paulo Henrique M R Xavier" userId="3b2892b42e03bd33" providerId="LiveId" clId="{07F46430-78EA-4AF8-A114-6F1025F87DBB}" dt="2020-11-22T21:14:37.401" v="293" actId="478"/>
          <ac:spMkLst>
            <pc:docMk/>
            <pc:sldMk cId="1791452407" sldId="257"/>
            <ac:spMk id="5" creationId="{80DDB333-8B8D-4826-9B43-F9E798FA8205}"/>
          </ac:spMkLst>
        </pc:spChg>
        <pc:spChg chg="add mod">
          <ac:chgData name="Paulo Henrique M R Xavier" userId="3b2892b42e03bd33" providerId="LiveId" clId="{07F46430-78EA-4AF8-A114-6F1025F87DBB}" dt="2020-11-22T21:34:10.264" v="362" actId="1076"/>
          <ac:spMkLst>
            <pc:docMk/>
            <pc:sldMk cId="1791452407" sldId="257"/>
            <ac:spMk id="16" creationId="{2D878FBD-AA57-4686-888A-D69F14D9F5EC}"/>
          </ac:spMkLst>
        </pc:spChg>
        <pc:picChg chg="add mod">
          <ac:chgData name="Paulo Henrique M R Xavier" userId="3b2892b42e03bd33" providerId="LiveId" clId="{07F46430-78EA-4AF8-A114-6F1025F87DBB}" dt="2020-11-22T21:14:22.754" v="291" actId="1076"/>
          <ac:picMkLst>
            <pc:docMk/>
            <pc:sldMk cId="1791452407" sldId="257"/>
            <ac:picMk id="4" creationId="{3333E350-D91A-4BE0-A882-301F0AA5ADAE}"/>
          </ac:picMkLst>
        </pc:picChg>
        <pc:picChg chg="add del mod ord">
          <ac:chgData name="Paulo Henrique M R Xavier" userId="3b2892b42e03bd33" providerId="LiveId" clId="{07F46430-78EA-4AF8-A114-6F1025F87DBB}" dt="2020-11-22T21:13:13.792" v="264" actId="478"/>
          <ac:picMkLst>
            <pc:docMk/>
            <pc:sldMk cId="1791452407" sldId="257"/>
            <ac:picMk id="7" creationId="{2B43F9C8-6491-47DA-810A-A2E1427DDF62}"/>
          </ac:picMkLst>
        </pc:picChg>
        <pc:picChg chg="add del mod ord">
          <ac:chgData name="Paulo Henrique M R Xavier" userId="3b2892b42e03bd33" providerId="LiveId" clId="{07F46430-78EA-4AF8-A114-6F1025F87DBB}" dt="2020-11-22T21:31:55.206" v="320" actId="21"/>
          <ac:picMkLst>
            <pc:docMk/>
            <pc:sldMk cId="1791452407" sldId="257"/>
            <ac:picMk id="9" creationId="{A8DD0002-FD16-4785-9C4C-2E131933BFCC}"/>
          </ac:picMkLst>
        </pc:picChg>
        <pc:picChg chg="add del mod">
          <ac:chgData name="Paulo Henrique M R Xavier" userId="3b2892b42e03bd33" providerId="LiveId" clId="{07F46430-78EA-4AF8-A114-6F1025F87DBB}" dt="2020-11-22T21:31:43.981" v="315" actId="478"/>
          <ac:picMkLst>
            <pc:docMk/>
            <pc:sldMk cId="1791452407" sldId="257"/>
            <ac:picMk id="11" creationId="{A218A543-E695-4081-BD51-00B8D34F9503}"/>
          </ac:picMkLst>
        </pc:picChg>
        <pc:picChg chg="add del mod">
          <ac:chgData name="Paulo Henrique M R Xavier" userId="3b2892b42e03bd33" providerId="LiveId" clId="{07F46430-78EA-4AF8-A114-6F1025F87DBB}" dt="2020-11-22T21:31:57.806" v="322" actId="478"/>
          <ac:picMkLst>
            <pc:docMk/>
            <pc:sldMk cId="1791452407" sldId="257"/>
            <ac:picMk id="13" creationId="{F0D63B00-2C73-48D8-85DD-219DF05DBA8F}"/>
          </ac:picMkLst>
        </pc:picChg>
        <pc:picChg chg="add mod">
          <ac:chgData name="Paulo Henrique M R Xavier" userId="3b2892b42e03bd33" providerId="LiveId" clId="{07F46430-78EA-4AF8-A114-6F1025F87DBB}" dt="2020-11-22T21:33:05.393" v="325" actId="1076"/>
          <ac:picMkLst>
            <pc:docMk/>
            <pc:sldMk cId="1791452407" sldId="257"/>
            <ac:picMk id="15" creationId="{6AC84FF5-C0A0-4DF4-ABBD-FF4072F50612}"/>
          </ac:picMkLst>
        </pc:picChg>
      </pc:sldChg>
      <pc:sldChg chg="addSp delSp modSp new mod setBg">
        <pc:chgData name="Paulo Henrique M R Xavier" userId="3b2892b42e03bd33" providerId="LiveId" clId="{07F46430-78EA-4AF8-A114-6F1025F87DBB}" dt="2020-11-22T22:35:48.564" v="1306"/>
        <pc:sldMkLst>
          <pc:docMk/>
          <pc:sldMk cId="1849208646" sldId="258"/>
        </pc:sldMkLst>
        <pc:spChg chg="del">
          <ac:chgData name="Paulo Henrique M R Xavier" userId="3b2892b42e03bd33" providerId="LiveId" clId="{07F46430-78EA-4AF8-A114-6F1025F87DBB}" dt="2020-11-22T21:34:28.851" v="365" actId="478"/>
          <ac:spMkLst>
            <pc:docMk/>
            <pc:sldMk cId="1849208646" sldId="258"/>
            <ac:spMk id="2" creationId="{926DF096-09F4-4792-A0F1-E5964170A5A9}"/>
          </ac:spMkLst>
        </pc:spChg>
        <pc:spChg chg="del">
          <ac:chgData name="Paulo Henrique M R Xavier" userId="3b2892b42e03bd33" providerId="LiveId" clId="{07F46430-78EA-4AF8-A114-6F1025F87DBB}" dt="2020-11-22T21:34:26.671" v="364" actId="478"/>
          <ac:spMkLst>
            <pc:docMk/>
            <pc:sldMk cId="1849208646" sldId="258"/>
            <ac:spMk id="3" creationId="{B2694AEE-EF57-4315-83C2-98B823FB6732}"/>
          </ac:spMkLst>
        </pc:spChg>
        <pc:spChg chg="add mod">
          <ac:chgData name="Paulo Henrique M R Xavier" userId="3b2892b42e03bd33" providerId="LiveId" clId="{07F46430-78EA-4AF8-A114-6F1025F87DBB}" dt="2020-11-22T21:35:40.911" v="385" actId="20577"/>
          <ac:spMkLst>
            <pc:docMk/>
            <pc:sldMk cId="1849208646" sldId="258"/>
            <ac:spMk id="4" creationId="{06D45BB9-DB20-43F5-B0F7-15467BF50938}"/>
          </ac:spMkLst>
        </pc:spChg>
        <pc:spChg chg="add mod">
          <ac:chgData name="Paulo Henrique M R Xavier" userId="3b2892b42e03bd33" providerId="LiveId" clId="{07F46430-78EA-4AF8-A114-6F1025F87DBB}" dt="2020-11-22T21:49:33.441" v="764" actId="20577"/>
          <ac:spMkLst>
            <pc:docMk/>
            <pc:sldMk cId="1849208646" sldId="258"/>
            <ac:spMk id="19" creationId="{F47DB60A-0504-48D3-8C2F-8A55E89A7CFC}"/>
          </ac:spMkLst>
        </pc:spChg>
        <pc:picChg chg="add del mod">
          <ac:chgData name="Paulo Henrique M R Xavier" userId="3b2892b42e03bd33" providerId="LiveId" clId="{07F46430-78EA-4AF8-A114-6F1025F87DBB}" dt="2020-11-22T21:36:50.355" v="388" actId="478"/>
          <ac:picMkLst>
            <pc:docMk/>
            <pc:sldMk cId="1849208646" sldId="258"/>
            <ac:picMk id="6" creationId="{169E3B74-120C-4553-B1FF-2971A5B18E06}"/>
          </ac:picMkLst>
        </pc:picChg>
        <pc:picChg chg="add del mod">
          <ac:chgData name="Paulo Henrique M R Xavier" userId="3b2892b42e03bd33" providerId="LiveId" clId="{07F46430-78EA-4AF8-A114-6F1025F87DBB}" dt="2020-11-22T21:43:14.981" v="398" actId="478"/>
          <ac:picMkLst>
            <pc:docMk/>
            <pc:sldMk cId="1849208646" sldId="258"/>
            <ac:picMk id="8" creationId="{0F1C5C57-FE43-42BB-80E1-E26360B6CDB0}"/>
          </ac:picMkLst>
        </pc:picChg>
        <pc:picChg chg="add del mod">
          <ac:chgData name="Paulo Henrique M R Xavier" userId="3b2892b42e03bd33" providerId="LiveId" clId="{07F46430-78EA-4AF8-A114-6F1025F87DBB}" dt="2020-11-22T21:43:17.634" v="399" actId="478"/>
          <ac:picMkLst>
            <pc:docMk/>
            <pc:sldMk cId="1849208646" sldId="258"/>
            <ac:picMk id="10" creationId="{495079B8-2B81-4036-A4B7-57A7D1094F38}"/>
          </ac:picMkLst>
        </pc:picChg>
        <pc:picChg chg="add mod">
          <ac:chgData name="Paulo Henrique M R Xavier" userId="3b2892b42e03bd33" providerId="LiveId" clId="{07F46430-78EA-4AF8-A114-6F1025F87DBB}" dt="2020-11-22T21:48:08.163" v="756" actId="1076"/>
          <ac:picMkLst>
            <pc:docMk/>
            <pc:sldMk cId="1849208646" sldId="258"/>
            <ac:picMk id="12" creationId="{3D6B3EA1-63DC-4648-8CB0-25F217BB9D8B}"/>
          </ac:picMkLst>
        </pc:picChg>
        <pc:picChg chg="add mod">
          <ac:chgData name="Paulo Henrique M R Xavier" userId="3b2892b42e03bd33" providerId="LiveId" clId="{07F46430-78EA-4AF8-A114-6F1025F87DBB}" dt="2020-11-22T21:48:20.002" v="761" actId="1076"/>
          <ac:picMkLst>
            <pc:docMk/>
            <pc:sldMk cId="1849208646" sldId="258"/>
            <ac:picMk id="14" creationId="{9C83BC08-8AC8-4C8E-A846-B5287B02AADA}"/>
          </ac:picMkLst>
        </pc:picChg>
        <pc:picChg chg="add del mod">
          <ac:chgData name="Paulo Henrique M R Xavier" userId="3b2892b42e03bd33" providerId="LiveId" clId="{07F46430-78EA-4AF8-A114-6F1025F87DBB}" dt="2020-11-22T21:44:11.295" v="415" actId="478"/>
          <ac:picMkLst>
            <pc:docMk/>
            <pc:sldMk cId="1849208646" sldId="258"/>
            <ac:picMk id="15" creationId="{5655585E-A9F8-46AF-AB86-015DE63618AD}"/>
          </ac:picMkLst>
        </pc:picChg>
        <pc:picChg chg="add del mod">
          <ac:chgData name="Paulo Henrique M R Xavier" userId="3b2892b42e03bd33" providerId="LiveId" clId="{07F46430-78EA-4AF8-A114-6F1025F87DBB}" dt="2020-11-22T21:44:10.153" v="414" actId="478"/>
          <ac:picMkLst>
            <pc:docMk/>
            <pc:sldMk cId="1849208646" sldId="258"/>
            <ac:picMk id="16" creationId="{BE8E5C29-34EF-43B3-9788-29E44A50DE51}"/>
          </ac:picMkLst>
        </pc:picChg>
        <pc:picChg chg="add mod">
          <ac:chgData name="Paulo Henrique M R Xavier" userId="3b2892b42e03bd33" providerId="LiveId" clId="{07F46430-78EA-4AF8-A114-6F1025F87DBB}" dt="2020-11-22T21:48:21.523" v="762" actId="1076"/>
          <ac:picMkLst>
            <pc:docMk/>
            <pc:sldMk cId="1849208646" sldId="258"/>
            <ac:picMk id="18" creationId="{3018E0B5-7C38-4130-AE05-4BAE9F30E39D}"/>
          </ac:picMkLst>
        </pc:picChg>
        <pc:picChg chg="add mod">
          <ac:chgData name="Paulo Henrique M R Xavier" userId="3b2892b42e03bd33" providerId="LiveId" clId="{07F46430-78EA-4AF8-A114-6F1025F87DBB}" dt="2020-11-22T22:35:48.564" v="1306"/>
          <ac:picMkLst>
            <pc:docMk/>
            <pc:sldMk cId="1849208646" sldId="258"/>
            <ac:picMk id="20" creationId="{37B64CED-C0EB-4C8D-A290-E556B6C387EF}"/>
          </ac:picMkLst>
        </pc:picChg>
      </pc:sldChg>
      <pc:sldChg chg="addSp delSp modSp add mod setBg">
        <pc:chgData name="Paulo Henrique M R Xavier" userId="3b2892b42e03bd33" providerId="LiveId" clId="{07F46430-78EA-4AF8-A114-6F1025F87DBB}" dt="2020-11-22T22:35:50.786" v="1307"/>
        <pc:sldMkLst>
          <pc:docMk/>
          <pc:sldMk cId="2664488902" sldId="259"/>
        </pc:sldMkLst>
        <pc:spChg chg="mod">
          <ac:chgData name="Paulo Henrique M R Xavier" userId="3b2892b42e03bd33" providerId="LiveId" clId="{07F46430-78EA-4AF8-A114-6F1025F87DBB}" dt="2020-11-22T21:50:14.575" v="801" actId="20577"/>
          <ac:spMkLst>
            <pc:docMk/>
            <pc:sldMk cId="2664488902" sldId="259"/>
            <ac:spMk id="4" creationId="{06D45BB9-DB20-43F5-B0F7-15467BF50938}"/>
          </ac:spMkLst>
        </pc:spChg>
        <pc:spChg chg="del">
          <ac:chgData name="Paulo Henrique M R Xavier" userId="3b2892b42e03bd33" providerId="LiveId" clId="{07F46430-78EA-4AF8-A114-6F1025F87DBB}" dt="2020-11-22T21:50:23.951" v="805" actId="478"/>
          <ac:spMkLst>
            <pc:docMk/>
            <pc:sldMk cId="2664488902" sldId="259"/>
            <ac:spMk id="19" creationId="{F47DB60A-0504-48D3-8C2F-8A55E89A7CFC}"/>
          </ac:spMkLst>
        </pc:spChg>
        <pc:picChg chg="add mod">
          <ac:chgData name="Paulo Henrique M R Xavier" userId="3b2892b42e03bd33" providerId="LiveId" clId="{07F46430-78EA-4AF8-A114-6F1025F87DBB}" dt="2020-11-22T21:51:43.442" v="816" actId="1076"/>
          <ac:picMkLst>
            <pc:docMk/>
            <pc:sldMk cId="2664488902" sldId="259"/>
            <ac:picMk id="2" creationId="{6D61E9FE-AA66-4A56-A399-4362BB7EE917}"/>
          </ac:picMkLst>
        </pc:picChg>
        <pc:picChg chg="add mod">
          <ac:chgData name="Paulo Henrique M R Xavier" userId="3b2892b42e03bd33" providerId="LiveId" clId="{07F46430-78EA-4AF8-A114-6F1025F87DBB}" dt="2020-11-22T21:52:14.808" v="821" actId="1076"/>
          <ac:picMkLst>
            <pc:docMk/>
            <pc:sldMk cId="2664488902" sldId="259"/>
            <ac:picMk id="3" creationId="{B122C7B1-D9E1-4A5B-A1F0-80A3B5E91AA4}"/>
          </ac:picMkLst>
        </pc:picChg>
        <pc:picChg chg="add mod">
          <ac:chgData name="Paulo Henrique M R Xavier" userId="3b2892b42e03bd33" providerId="LiveId" clId="{07F46430-78EA-4AF8-A114-6F1025F87DBB}" dt="2020-11-22T22:35:50.786" v="1307"/>
          <ac:picMkLst>
            <pc:docMk/>
            <pc:sldMk cId="2664488902" sldId="259"/>
            <ac:picMk id="9" creationId="{527A8F4D-288B-46DE-B096-4286D7A89D12}"/>
          </ac:picMkLst>
        </pc:picChg>
        <pc:picChg chg="del">
          <ac:chgData name="Paulo Henrique M R Xavier" userId="3b2892b42e03bd33" providerId="LiveId" clId="{07F46430-78EA-4AF8-A114-6F1025F87DBB}" dt="2020-11-22T21:50:21.148" v="804" actId="478"/>
          <ac:picMkLst>
            <pc:docMk/>
            <pc:sldMk cId="2664488902" sldId="259"/>
            <ac:picMk id="12" creationId="{3D6B3EA1-63DC-4648-8CB0-25F217BB9D8B}"/>
          </ac:picMkLst>
        </pc:picChg>
        <pc:picChg chg="del">
          <ac:chgData name="Paulo Henrique M R Xavier" userId="3b2892b42e03bd33" providerId="LiveId" clId="{07F46430-78EA-4AF8-A114-6F1025F87DBB}" dt="2020-11-22T21:50:19.618" v="803" actId="478"/>
          <ac:picMkLst>
            <pc:docMk/>
            <pc:sldMk cId="2664488902" sldId="259"/>
            <ac:picMk id="14" creationId="{9C83BC08-8AC8-4C8E-A846-B5287B02AADA}"/>
          </ac:picMkLst>
        </pc:picChg>
        <pc:picChg chg="del">
          <ac:chgData name="Paulo Henrique M R Xavier" userId="3b2892b42e03bd33" providerId="LiveId" clId="{07F46430-78EA-4AF8-A114-6F1025F87DBB}" dt="2020-11-22T21:50:18.718" v="802" actId="478"/>
          <ac:picMkLst>
            <pc:docMk/>
            <pc:sldMk cId="2664488902" sldId="259"/>
            <ac:picMk id="18" creationId="{3018E0B5-7C38-4130-AE05-4BAE9F30E39D}"/>
          </ac:picMkLst>
        </pc:picChg>
      </pc:sldChg>
      <pc:sldChg chg="addSp delSp modSp new mod">
        <pc:chgData name="Paulo Henrique M R Xavier" userId="3b2892b42e03bd33" providerId="LiveId" clId="{07F46430-78EA-4AF8-A114-6F1025F87DBB}" dt="2020-11-22T23:18:19.128" v="3004" actId="20577"/>
        <pc:sldMkLst>
          <pc:docMk/>
          <pc:sldMk cId="1067914236" sldId="260"/>
        </pc:sldMkLst>
        <pc:spChg chg="del">
          <ac:chgData name="Paulo Henrique M R Xavier" userId="3b2892b42e03bd33" providerId="LiveId" clId="{07F46430-78EA-4AF8-A114-6F1025F87DBB}" dt="2020-11-22T21:53:02.693" v="823" actId="478"/>
          <ac:spMkLst>
            <pc:docMk/>
            <pc:sldMk cId="1067914236" sldId="260"/>
            <ac:spMk id="2" creationId="{FD2521BD-2742-4C30-8330-0C45554CB10D}"/>
          </ac:spMkLst>
        </pc:spChg>
        <pc:spChg chg="del">
          <ac:chgData name="Paulo Henrique M R Xavier" userId="3b2892b42e03bd33" providerId="LiveId" clId="{07F46430-78EA-4AF8-A114-6F1025F87DBB}" dt="2020-11-22T21:53:05.774" v="824" actId="478"/>
          <ac:spMkLst>
            <pc:docMk/>
            <pc:sldMk cId="1067914236" sldId="260"/>
            <ac:spMk id="3" creationId="{5C5D900F-DC12-4C95-8501-F738B4535101}"/>
          </ac:spMkLst>
        </pc:spChg>
        <pc:spChg chg="add del">
          <ac:chgData name="Paulo Henrique M R Xavier" userId="3b2892b42e03bd33" providerId="LiveId" clId="{07F46430-78EA-4AF8-A114-6F1025F87DBB}" dt="2020-11-22T21:53:39.145" v="827" actId="478"/>
          <ac:spMkLst>
            <pc:docMk/>
            <pc:sldMk cId="1067914236" sldId="260"/>
            <ac:spMk id="5" creationId="{26EBB072-CF13-44E4-A261-16EF8FB6DD0C}"/>
          </ac:spMkLst>
        </pc:spChg>
        <pc:spChg chg="add mod">
          <ac:chgData name="Paulo Henrique M R Xavier" userId="3b2892b42e03bd33" providerId="LiveId" clId="{07F46430-78EA-4AF8-A114-6F1025F87DBB}" dt="2020-11-22T23:18:19.128" v="3004" actId="20577"/>
          <ac:spMkLst>
            <pc:docMk/>
            <pc:sldMk cId="1067914236" sldId="260"/>
            <ac:spMk id="6" creationId="{4FE35A68-5AD4-4DA3-B3D0-05A33C035026}"/>
          </ac:spMkLst>
        </pc:spChg>
        <pc:spChg chg="add mod">
          <ac:chgData name="Paulo Henrique M R Xavier" userId="3b2892b42e03bd33" providerId="LiveId" clId="{07F46430-78EA-4AF8-A114-6F1025F87DBB}" dt="2020-11-22T22:02:31.591" v="984" actId="1076"/>
          <ac:spMkLst>
            <pc:docMk/>
            <pc:sldMk cId="1067914236" sldId="260"/>
            <ac:spMk id="12" creationId="{25D42E26-8CF7-4FDB-9342-BFE67EB6A19B}"/>
          </ac:spMkLst>
        </pc:spChg>
        <pc:spChg chg="add mod">
          <ac:chgData name="Paulo Henrique M R Xavier" userId="3b2892b42e03bd33" providerId="LiveId" clId="{07F46430-78EA-4AF8-A114-6F1025F87DBB}" dt="2020-11-22T22:02:35.916" v="985" actId="1076"/>
          <ac:spMkLst>
            <pc:docMk/>
            <pc:sldMk cId="1067914236" sldId="260"/>
            <ac:spMk id="13" creationId="{6466E705-A9D2-4ADE-95E7-B4B438383AB9}"/>
          </ac:spMkLst>
        </pc:spChg>
        <pc:spChg chg="add mod">
          <ac:chgData name="Paulo Henrique M R Xavier" userId="3b2892b42e03bd33" providerId="LiveId" clId="{07F46430-78EA-4AF8-A114-6F1025F87DBB}" dt="2020-11-22T22:03:31.192" v="1046" actId="20577"/>
          <ac:spMkLst>
            <pc:docMk/>
            <pc:sldMk cId="1067914236" sldId="260"/>
            <ac:spMk id="14" creationId="{5DFC0388-0C34-47E6-8001-BD903CCD914A}"/>
          </ac:spMkLst>
        </pc:spChg>
        <pc:spChg chg="add mod">
          <ac:chgData name="Paulo Henrique M R Xavier" userId="3b2892b42e03bd33" providerId="LiveId" clId="{07F46430-78EA-4AF8-A114-6F1025F87DBB}" dt="2020-11-22T22:03:15.914" v="1018" actId="20577"/>
          <ac:spMkLst>
            <pc:docMk/>
            <pc:sldMk cId="1067914236" sldId="260"/>
            <ac:spMk id="17" creationId="{74B9FE34-B20E-4710-80FC-528B69232724}"/>
          </ac:spMkLst>
        </pc:spChg>
        <pc:picChg chg="add mod">
          <ac:chgData name="Paulo Henrique M R Xavier" userId="3b2892b42e03bd33" providerId="LiveId" clId="{07F46430-78EA-4AF8-A114-6F1025F87DBB}" dt="2020-11-22T22:02:31.591" v="984" actId="1076"/>
          <ac:picMkLst>
            <pc:docMk/>
            <pc:sldMk cId="1067914236" sldId="260"/>
            <ac:picMk id="7" creationId="{C37894F7-21AB-4E11-A481-7133164C8216}"/>
          </ac:picMkLst>
        </pc:picChg>
        <pc:picChg chg="add del mod ord">
          <ac:chgData name="Paulo Henrique M R Xavier" userId="3b2892b42e03bd33" providerId="LiveId" clId="{07F46430-78EA-4AF8-A114-6F1025F87DBB}" dt="2020-11-22T21:55:25.580" v="875" actId="478"/>
          <ac:picMkLst>
            <pc:docMk/>
            <pc:sldMk cId="1067914236" sldId="260"/>
            <ac:picMk id="8" creationId="{746C2B2D-E573-4AF6-A5C8-EC8BD90B2DF8}"/>
          </ac:picMkLst>
        </pc:picChg>
        <pc:picChg chg="add del mod">
          <ac:chgData name="Paulo Henrique M R Xavier" userId="3b2892b42e03bd33" providerId="LiveId" clId="{07F46430-78EA-4AF8-A114-6F1025F87DBB}" dt="2020-11-22T21:58:05.363" v="908" actId="478"/>
          <ac:picMkLst>
            <pc:docMk/>
            <pc:sldMk cId="1067914236" sldId="260"/>
            <ac:picMk id="9" creationId="{8933D41B-4AEA-4324-9C5A-A64E9250B2AF}"/>
          </ac:picMkLst>
        </pc:picChg>
        <pc:picChg chg="add mod">
          <ac:chgData name="Paulo Henrique M R Xavier" userId="3b2892b42e03bd33" providerId="LiveId" clId="{07F46430-78EA-4AF8-A114-6F1025F87DBB}" dt="2020-11-22T22:02:35.916" v="985" actId="1076"/>
          <ac:picMkLst>
            <pc:docMk/>
            <pc:sldMk cId="1067914236" sldId="260"/>
            <ac:picMk id="10" creationId="{47AC4B62-E513-4975-BD03-F27464CBC39B}"/>
          </ac:picMkLst>
        </pc:picChg>
        <pc:picChg chg="add del mod">
          <ac:chgData name="Paulo Henrique M R Xavier" userId="3b2892b42e03bd33" providerId="LiveId" clId="{07F46430-78EA-4AF8-A114-6F1025F87DBB}" dt="2020-11-22T21:58:29.600" v="919" actId="478"/>
          <ac:picMkLst>
            <pc:docMk/>
            <pc:sldMk cId="1067914236" sldId="260"/>
            <ac:picMk id="11" creationId="{043F4D90-2F87-407B-8DF8-488F6211E4EF}"/>
          </ac:picMkLst>
        </pc:picChg>
        <pc:picChg chg="add mod">
          <ac:chgData name="Paulo Henrique M R Xavier" userId="3b2892b42e03bd33" providerId="LiveId" clId="{07F46430-78EA-4AF8-A114-6F1025F87DBB}" dt="2020-11-22T22:02:51.365" v="987" actId="1076"/>
          <ac:picMkLst>
            <pc:docMk/>
            <pc:sldMk cId="1067914236" sldId="260"/>
            <ac:picMk id="15" creationId="{6BE0B50E-E37F-4892-B18C-6D83D4AA0056}"/>
          </ac:picMkLst>
        </pc:picChg>
        <pc:picChg chg="add mod">
          <ac:chgData name="Paulo Henrique M R Xavier" userId="3b2892b42e03bd33" providerId="LiveId" clId="{07F46430-78EA-4AF8-A114-6F1025F87DBB}" dt="2020-11-22T22:02:58.724" v="989" actId="1076"/>
          <ac:picMkLst>
            <pc:docMk/>
            <pc:sldMk cId="1067914236" sldId="260"/>
            <ac:picMk id="16" creationId="{48632655-38F8-4650-9BFC-3B84DE7FFDA3}"/>
          </ac:picMkLst>
        </pc:picChg>
        <pc:picChg chg="add mod">
          <ac:chgData name="Paulo Henrique M R Xavier" userId="3b2892b42e03bd33" providerId="LiveId" clId="{07F46430-78EA-4AF8-A114-6F1025F87DBB}" dt="2020-11-22T22:35:53.214" v="1308"/>
          <ac:picMkLst>
            <pc:docMk/>
            <pc:sldMk cId="1067914236" sldId="260"/>
            <ac:picMk id="18" creationId="{D7F3CAB5-3467-4ECF-B270-C5D4FE677D8B}"/>
          </ac:picMkLst>
        </pc:picChg>
      </pc:sldChg>
      <pc:sldChg chg="addSp delSp modSp new mod">
        <pc:chgData name="Paulo Henrique M R Xavier" userId="3b2892b42e03bd33" providerId="LiveId" clId="{07F46430-78EA-4AF8-A114-6F1025F87DBB}" dt="2020-11-22T23:18:28.068" v="3006"/>
        <pc:sldMkLst>
          <pc:docMk/>
          <pc:sldMk cId="1555929020" sldId="261"/>
        </pc:sldMkLst>
        <pc:spChg chg="del">
          <ac:chgData name="Paulo Henrique M R Xavier" userId="3b2892b42e03bd33" providerId="LiveId" clId="{07F46430-78EA-4AF8-A114-6F1025F87DBB}" dt="2020-11-22T22:01:53.801" v="982" actId="478"/>
          <ac:spMkLst>
            <pc:docMk/>
            <pc:sldMk cId="1555929020" sldId="261"/>
            <ac:spMk id="2" creationId="{E46E9299-F535-4C6A-9C0E-D57CD9CFCBAB}"/>
          </ac:spMkLst>
        </pc:spChg>
        <pc:spChg chg="del">
          <ac:chgData name="Paulo Henrique M R Xavier" userId="3b2892b42e03bd33" providerId="LiveId" clId="{07F46430-78EA-4AF8-A114-6F1025F87DBB}" dt="2020-11-22T22:01:52.625" v="981" actId="478"/>
          <ac:spMkLst>
            <pc:docMk/>
            <pc:sldMk cId="1555929020" sldId="261"/>
            <ac:spMk id="3" creationId="{88762FAC-C06B-4D67-95DE-DDA30D061A50}"/>
          </ac:spMkLst>
        </pc:spChg>
        <pc:spChg chg="add mod">
          <ac:chgData name="Paulo Henrique M R Xavier" userId="3b2892b42e03bd33" providerId="LiveId" clId="{07F46430-78EA-4AF8-A114-6F1025F87DBB}" dt="2020-11-22T23:18:28.068" v="3006"/>
          <ac:spMkLst>
            <pc:docMk/>
            <pc:sldMk cId="1555929020" sldId="261"/>
            <ac:spMk id="4" creationId="{F4F10BB2-83BB-4D85-B4F2-4A6031C41CA3}"/>
          </ac:spMkLst>
        </pc:spChg>
        <pc:spChg chg="add mod">
          <ac:chgData name="Paulo Henrique M R Xavier" userId="3b2892b42e03bd33" providerId="LiveId" clId="{07F46430-78EA-4AF8-A114-6F1025F87DBB}" dt="2020-11-22T22:05:16.811" v="1052"/>
          <ac:spMkLst>
            <pc:docMk/>
            <pc:sldMk cId="1555929020" sldId="261"/>
            <ac:spMk id="6" creationId="{4B124631-88DF-4677-92C6-76E3F8730BA9}"/>
          </ac:spMkLst>
        </pc:spChg>
        <pc:spChg chg="add mod">
          <ac:chgData name="Paulo Henrique M R Xavier" userId="3b2892b42e03bd33" providerId="LiveId" clId="{07F46430-78EA-4AF8-A114-6F1025F87DBB}" dt="2020-11-22T22:07:47.442" v="1064" actId="20577"/>
          <ac:spMkLst>
            <pc:docMk/>
            <pc:sldMk cId="1555929020" sldId="261"/>
            <ac:spMk id="10" creationId="{FB0DB7BF-12D6-4D2E-B65F-1D954D060B7F}"/>
          </ac:spMkLst>
        </pc:spChg>
        <pc:picChg chg="add del mod">
          <ac:chgData name="Paulo Henrique M R Xavier" userId="3b2892b42e03bd33" providerId="LiveId" clId="{07F46430-78EA-4AF8-A114-6F1025F87DBB}" dt="2020-11-22T22:05:32.558" v="1053" actId="478"/>
          <ac:picMkLst>
            <pc:docMk/>
            <pc:sldMk cId="1555929020" sldId="261"/>
            <ac:picMk id="5" creationId="{1B17588C-6AF4-4709-8CB4-D20499DDAA4F}"/>
          </ac:picMkLst>
        </pc:picChg>
        <pc:picChg chg="add mod">
          <ac:chgData name="Paulo Henrique M R Xavier" userId="3b2892b42e03bd33" providerId="LiveId" clId="{07F46430-78EA-4AF8-A114-6F1025F87DBB}" dt="2020-11-22T22:05:49.124" v="1055" actId="1076"/>
          <ac:picMkLst>
            <pc:docMk/>
            <pc:sldMk cId="1555929020" sldId="261"/>
            <ac:picMk id="7" creationId="{484A70C2-01EE-49AA-B5F8-3B0DA2D43439}"/>
          </ac:picMkLst>
        </pc:picChg>
        <pc:picChg chg="add mod">
          <ac:chgData name="Paulo Henrique M R Xavier" userId="3b2892b42e03bd33" providerId="LiveId" clId="{07F46430-78EA-4AF8-A114-6F1025F87DBB}" dt="2020-11-22T22:06:38.731" v="1057" actId="1076"/>
          <ac:picMkLst>
            <pc:docMk/>
            <pc:sldMk cId="1555929020" sldId="261"/>
            <ac:picMk id="9" creationId="{73148A0E-E76D-4AFB-9782-BCCEC14894C5}"/>
          </ac:picMkLst>
        </pc:picChg>
        <pc:picChg chg="add mod">
          <ac:chgData name="Paulo Henrique M R Xavier" userId="3b2892b42e03bd33" providerId="LiveId" clId="{07F46430-78EA-4AF8-A114-6F1025F87DBB}" dt="2020-11-22T22:35:55.615" v="1309"/>
          <ac:picMkLst>
            <pc:docMk/>
            <pc:sldMk cId="1555929020" sldId="261"/>
            <ac:picMk id="11" creationId="{F2167B22-A49D-4C3E-8AA8-E9DD37BC1F46}"/>
          </ac:picMkLst>
        </pc:picChg>
      </pc:sldChg>
      <pc:sldChg chg="addSp delSp modSp new mod">
        <pc:chgData name="Paulo Henrique M R Xavier" userId="3b2892b42e03bd33" providerId="LiveId" clId="{07F46430-78EA-4AF8-A114-6F1025F87DBB}" dt="2020-11-22T23:18:53.572" v="3008"/>
        <pc:sldMkLst>
          <pc:docMk/>
          <pc:sldMk cId="1321489083" sldId="262"/>
        </pc:sldMkLst>
        <pc:spChg chg="del">
          <ac:chgData name="Paulo Henrique M R Xavier" userId="3b2892b42e03bd33" providerId="LiveId" clId="{07F46430-78EA-4AF8-A114-6F1025F87DBB}" dt="2020-11-22T22:10:45.485" v="1067" actId="478"/>
          <ac:spMkLst>
            <pc:docMk/>
            <pc:sldMk cId="1321489083" sldId="262"/>
            <ac:spMk id="2" creationId="{3AE91BA9-4B30-49FC-A7DC-33A597B61107}"/>
          </ac:spMkLst>
        </pc:spChg>
        <pc:spChg chg="del">
          <ac:chgData name="Paulo Henrique M R Xavier" userId="3b2892b42e03bd33" providerId="LiveId" clId="{07F46430-78EA-4AF8-A114-6F1025F87DBB}" dt="2020-11-22T22:10:42.583" v="1066" actId="478"/>
          <ac:spMkLst>
            <pc:docMk/>
            <pc:sldMk cId="1321489083" sldId="262"/>
            <ac:spMk id="3" creationId="{562D66A0-A7F0-46C8-AFDD-BD49B8446BCD}"/>
          </ac:spMkLst>
        </pc:spChg>
        <pc:spChg chg="add mod">
          <ac:chgData name="Paulo Henrique M R Xavier" userId="3b2892b42e03bd33" providerId="LiveId" clId="{07F46430-78EA-4AF8-A114-6F1025F87DBB}" dt="2020-11-22T23:18:53.572" v="3008"/>
          <ac:spMkLst>
            <pc:docMk/>
            <pc:sldMk cId="1321489083" sldId="262"/>
            <ac:spMk id="4" creationId="{41C2F6AF-E55E-4D6E-AA89-6710697ADBC1}"/>
          </ac:spMkLst>
        </pc:spChg>
        <pc:spChg chg="add mod">
          <ac:chgData name="Paulo Henrique M R Xavier" userId="3b2892b42e03bd33" providerId="LiveId" clId="{07F46430-78EA-4AF8-A114-6F1025F87DBB}" dt="2020-11-22T22:11:44.262" v="1073" actId="20577"/>
          <ac:spMkLst>
            <pc:docMk/>
            <pc:sldMk cId="1321489083" sldId="262"/>
            <ac:spMk id="5" creationId="{B5ADC02E-C514-4F5F-9BB1-4CEC6C2A9CF8}"/>
          </ac:spMkLst>
        </pc:spChg>
        <pc:spChg chg="add mod">
          <ac:chgData name="Paulo Henrique M R Xavier" userId="3b2892b42e03bd33" providerId="LiveId" clId="{07F46430-78EA-4AF8-A114-6F1025F87DBB}" dt="2020-11-22T22:13:16.160" v="1086" actId="1076"/>
          <ac:spMkLst>
            <pc:docMk/>
            <pc:sldMk cId="1321489083" sldId="262"/>
            <ac:spMk id="8" creationId="{934F0818-EF60-4B08-B223-6311A427F3CE}"/>
          </ac:spMkLst>
        </pc:spChg>
        <pc:spChg chg="add mod">
          <ac:chgData name="Paulo Henrique M R Xavier" userId="3b2892b42e03bd33" providerId="LiveId" clId="{07F46430-78EA-4AF8-A114-6F1025F87DBB}" dt="2020-11-22T22:14:38.438" v="1223" actId="20577"/>
          <ac:spMkLst>
            <pc:docMk/>
            <pc:sldMk cId="1321489083" sldId="262"/>
            <ac:spMk id="9" creationId="{B519E490-9E16-4DA1-B79F-42EC383623B9}"/>
          </ac:spMkLst>
        </pc:spChg>
        <pc:picChg chg="add mod">
          <ac:chgData name="Paulo Henrique M R Xavier" userId="3b2892b42e03bd33" providerId="LiveId" clId="{07F46430-78EA-4AF8-A114-6F1025F87DBB}" dt="2020-11-22T22:12:45.041" v="1085" actId="1076"/>
          <ac:picMkLst>
            <pc:docMk/>
            <pc:sldMk cId="1321489083" sldId="262"/>
            <ac:picMk id="6" creationId="{8752FD9A-C51E-481D-9F7E-7E66D77ED70C}"/>
          </ac:picMkLst>
        </pc:picChg>
        <pc:picChg chg="add mod">
          <ac:chgData name="Paulo Henrique M R Xavier" userId="3b2892b42e03bd33" providerId="LiveId" clId="{07F46430-78EA-4AF8-A114-6F1025F87DBB}" dt="2020-11-22T22:13:16.160" v="1086" actId="1076"/>
          <ac:picMkLst>
            <pc:docMk/>
            <pc:sldMk cId="1321489083" sldId="262"/>
            <ac:picMk id="7" creationId="{8ED76C2C-6CFE-4F07-A8F4-AEFCEE42BE3B}"/>
          </ac:picMkLst>
        </pc:picChg>
        <pc:picChg chg="add mod">
          <ac:chgData name="Paulo Henrique M R Xavier" userId="3b2892b42e03bd33" providerId="LiveId" clId="{07F46430-78EA-4AF8-A114-6F1025F87DBB}" dt="2020-11-22T22:35:58.542" v="1310"/>
          <ac:picMkLst>
            <pc:docMk/>
            <pc:sldMk cId="1321489083" sldId="262"/>
            <ac:picMk id="10" creationId="{8A0058E1-7C23-43CE-BDD3-FD0AD9808672}"/>
          </ac:picMkLst>
        </pc:picChg>
      </pc:sldChg>
      <pc:sldChg chg="addSp delSp modSp new mod">
        <pc:chgData name="Paulo Henrique M R Xavier" userId="3b2892b42e03bd33" providerId="LiveId" clId="{07F46430-78EA-4AF8-A114-6F1025F87DBB}" dt="2020-11-22T23:18:59.482" v="3010"/>
        <pc:sldMkLst>
          <pc:docMk/>
          <pc:sldMk cId="4200568913" sldId="263"/>
        </pc:sldMkLst>
        <pc:spChg chg="del">
          <ac:chgData name="Paulo Henrique M R Xavier" userId="3b2892b42e03bd33" providerId="LiveId" clId="{07F46430-78EA-4AF8-A114-6F1025F87DBB}" dt="2020-11-22T22:14:49.506" v="1226" actId="478"/>
          <ac:spMkLst>
            <pc:docMk/>
            <pc:sldMk cId="4200568913" sldId="263"/>
            <ac:spMk id="2" creationId="{AACC4212-93AE-40D5-90B9-70DF61CC6524}"/>
          </ac:spMkLst>
        </pc:spChg>
        <pc:spChg chg="del">
          <ac:chgData name="Paulo Henrique M R Xavier" userId="3b2892b42e03bd33" providerId="LiveId" clId="{07F46430-78EA-4AF8-A114-6F1025F87DBB}" dt="2020-11-22T22:14:47.469" v="1225" actId="478"/>
          <ac:spMkLst>
            <pc:docMk/>
            <pc:sldMk cId="4200568913" sldId="263"/>
            <ac:spMk id="3" creationId="{093F05C3-BE18-47EC-9EBA-FA7342D28EED}"/>
          </ac:spMkLst>
        </pc:spChg>
        <pc:spChg chg="add mod">
          <ac:chgData name="Paulo Henrique M R Xavier" userId="3b2892b42e03bd33" providerId="LiveId" clId="{07F46430-78EA-4AF8-A114-6F1025F87DBB}" dt="2020-11-22T23:18:59.482" v="3010"/>
          <ac:spMkLst>
            <pc:docMk/>
            <pc:sldMk cId="4200568913" sldId="263"/>
            <ac:spMk id="4" creationId="{0639BF4B-B010-4197-9B66-CF671A6CA4CF}"/>
          </ac:spMkLst>
        </pc:spChg>
        <pc:spChg chg="add mod">
          <ac:chgData name="Paulo Henrique M R Xavier" userId="3b2892b42e03bd33" providerId="LiveId" clId="{07F46430-78EA-4AF8-A114-6F1025F87DBB}" dt="2020-11-22T22:16:13.350" v="1237" actId="1076"/>
          <ac:spMkLst>
            <pc:docMk/>
            <pc:sldMk cId="4200568913" sldId="263"/>
            <ac:spMk id="6" creationId="{A15DBED5-D3B8-4070-A6E7-19B88B04E391}"/>
          </ac:spMkLst>
        </pc:spChg>
        <pc:spChg chg="add mod">
          <ac:chgData name="Paulo Henrique M R Xavier" userId="3b2892b42e03bd33" providerId="LiveId" clId="{07F46430-78EA-4AF8-A114-6F1025F87DBB}" dt="2020-11-22T22:21:50.747" v="1242" actId="20577"/>
          <ac:spMkLst>
            <pc:docMk/>
            <pc:sldMk cId="4200568913" sldId="263"/>
            <ac:spMk id="7" creationId="{597AF7F8-A80B-4ED8-B929-89EDEC6943D3}"/>
          </ac:spMkLst>
        </pc:spChg>
        <pc:picChg chg="add mod">
          <ac:chgData name="Paulo Henrique M R Xavier" userId="3b2892b42e03bd33" providerId="LiveId" clId="{07F46430-78EA-4AF8-A114-6F1025F87DBB}" dt="2020-11-22T22:16:10.678" v="1236" actId="1076"/>
          <ac:picMkLst>
            <pc:docMk/>
            <pc:sldMk cId="4200568913" sldId="263"/>
            <ac:picMk id="5" creationId="{86D8AA85-0CDA-4A05-9882-39301354DD11}"/>
          </ac:picMkLst>
        </pc:picChg>
        <pc:picChg chg="add mod">
          <ac:chgData name="Paulo Henrique M R Xavier" userId="3b2892b42e03bd33" providerId="LiveId" clId="{07F46430-78EA-4AF8-A114-6F1025F87DBB}" dt="2020-11-22T22:36:01.147" v="1311"/>
          <ac:picMkLst>
            <pc:docMk/>
            <pc:sldMk cId="4200568913" sldId="263"/>
            <ac:picMk id="8" creationId="{6B463829-4265-4974-87D8-93F5E17BDBDE}"/>
          </ac:picMkLst>
        </pc:picChg>
      </pc:sldChg>
      <pc:sldChg chg="addSp delSp modSp new mod">
        <pc:chgData name="Paulo Henrique M R Xavier" userId="3b2892b42e03bd33" providerId="LiveId" clId="{07F46430-78EA-4AF8-A114-6F1025F87DBB}" dt="2020-11-22T22:36:11.947" v="1312"/>
        <pc:sldMkLst>
          <pc:docMk/>
          <pc:sldMk cId="2600390324" sldId="264"/>
        </pc:sldMkLst>
        <pc:spChg chg="del">
          <ac:chgData name="Paulo Henrique M R Xavier" userId="3b2892b42e03bd33" providerId="LiveId" clId="{07F46430-78EA-4AF8-A114-6F1025F87DBB}" dt="2020-11-22T22:23:36.145" v="1244" actId="478"/>
          <ac:spMkLst>
            <pc:docMk/>
            <pc:sldMk cId="2600390324" sldId="264"/>
            <ac:spMk id="2" creationId="{C3150395-4737-4F2F-B223-9B27EA6F68C6}"/>
          </ac:spMkLst>
        </pc:spChg>
        <pc:spChg chg="del">
          <ac:chgData name="Paulo Henrique M R Xavier" userId="3b2892b42e03bd33" providerId="LiveId" clId="{07F46430-78EA-4AF8-A114-6F1025F87DBB}" dt="2020-11-22T22:23:38.387" v="1245" actId="478"/>
          <ac:spMkLst>
            <pc:docMk/>
            <pc:sldMk cId="2600390324" sldId="264"/>
            <ac:spMk id="3" creationId="{3752D6DD-A3C8-487D-9A53-93CDDF8162B0}"/>
          </ac:spMkLst>
        </pc:spChg>
        <pc:spChg chg="add mod">
          <ac:chgData name="Paulo Henrique M R Xavier" userId="3b2892b42e03bd33" providerId="LiveId" clId="{07F46430-78EA-4AF8-A114-6F1025F87DBB}" dt="2020-11-22T22:24:05.793" v="1297" actId="20577"/>
          <ac:spMkLst>
            <pc:docMk/>
            <pc:sldMk cId="2600390324" sldId="264"/>
            <ac:spMk id="4" creationId="{D388059D-532E-4443-B44D-6DA11AC99358}"/>
          </ac:spMkLst>
        </pc:spChg>
        <pc:picChg chg="add del">
          <ac:chgData name="Paulo Henrique M R Xavier" userId="3b2892b42e03bd33" providerId="LiveId" clId="{07F46430-78EA-4AF8-A114-6F1025F87DBB}" dt="2020-11-22T22:34:05.903" v="1299"/>
          <ac:picMkLst>
            <pc:docMk/>
            <pc:sldMk cId="2600390324" sldId="264"/>
            <ac:picMk id="5" creationId="{F75E3E3C-C1AF-4290-9A72-D3140997A995}"/>
          </ac:picMkLst>
        </pc:picChg>
        <pc:picChg chg="add mod">
          <ac:chgData name="Paulo Henrique M R Xavier" userId="3b2892b42e03bd33" providerId="LiveId" clId="{07F46430-78EA-4AF8-A114-6F1025F87DBB}" dt="2020-11-22T22:35:38.166" v="1305" actId="1076"/>
          <ac:picMkLst>
            <pc:docMk/>
            <pc:sldMk cId="2600390324" sldId="264"/>
            <ac:picMk id="7" creationId="{1E672894-09BB-4E96-95C0-BB2010D967D1}"/>
          </ac:picMkLst>
        </pc:picChg>
        <pc:picChg chg="add mod">
          <ac:chgData name="Paulo Henrique M R Xavier" userId="3b2892b42e03bd33" providerId="LiveId" clId="{07F46430-78EA-4AF8-A114-6F1025F87DBB}" dt="2020-11-22T22:36:11.947" v="1312"/>
          <ac:picMkLst>
            <pc:docMk/>
            <pc:sldMk cId="2600390324" sldId="264"/>
            <ac:picMk id="8" creationId="{BE76484E-164B-49AF-87F0-7ACEE735C6C6}"/>
          </ac:picMkLst>
        </pc:picChg>
      </pc:sldChg>
      <pc:sldChg chg="addSp delSp modSp new mod">
        <pc:chgData name="Paulo Henrique M R Xavier" userId="3b2892b42e03bd33" providerId="LiveId" clId="{07F46430-78EA-4AF8-A114-6F1025F87DBB}" dt="2020-11-22T23:09:53.542" v="2378"/>
        <pc:sldMkLst>
          <pc:docMk/>
          <pc:sldMk cId="1337134238" sldId="265"/>
        </pc:sldMkLst>
        <pc:spChg chg="del">
          <ac:chgData name="Paulo Henrique M R Xavier" userId="3b2892b42e03bd33" providerId="LiveId" clId="{07F46430-78EA-4AF8-A114-6F1025F87DBB}" dt="2020-11-22T22:36:29.901" v="1315" actId="478"/>
          <ac:spMkLst>
            <pc:docMk/>
            <pc:sldMk cId="1337134238" sldId="265"/>
            <ac:spMk id="2" creationId="{4947F094-5ECF-4ACD-89AD-285A2F40FA5C}"/>
          </ac:spMkLst>
        </pc:spChg>
        <pc:spChg chg="del">
          <ac:chgData name="Paulo Henrique M R Xavier" userId="3b2892b42e03bd33" providerId="LiveId" clId="{07F46430-78EA-4AF8-A114-6F1025F87DBB}" dt="2020-11-22T22:36:26.811" v="1314" actId="478"/>
          <ac:spMkLst>
            <pc:docMk/>
            <pc:sldMk cId="1337134238" sldId="265"/>
            <ac:spMk id="3" creationId="{FD16718F-ECE6-496E-BCCA-F09F2DD4BDB0}"/>
          </ac:spMkLst>
        </pc:spChg>
        <pc:spChg chg="add mod">
          <ac:chgData name="Paulo Henrique M R Xavier" userId="3b2892b42e03bd33" providerId="LiveId" clId="{07F46430-78EA-4AF8-A114-6F1025F87DBB}" dt="2020-11-22T22:37:00.301" v="1355" actId="20577"/>
          <ac:spMkLst>
            <pc:docMk/>
            <pc:sldMk cId="1337134238" sldId="265"/>
            <ac:spMk id="4" creationId="{89610ABE-8231-4AAF-90BB-73A109ED9FB9}"/>
          </ac:spMkLst>
        </pc:spChg>
        <pc:spChg chg="add mod">
          <ac:chgData name="Paulo Henrique M R Xavier" userId="3b2892b42e03bd33" providerId="LiveId" clId="{07F46430-78EA-4AF8-A114-6F1025F87DBB}" dt="2020-11-22T22:42:31.508" v="1421" actId="1076"/>
          <ac:spMkLst>
            <pc:docMk/>
            <pc:sldMk cId="1337134238" sldId="265"/>
            <ac:spMk id="8" creationId="{546399D0-3C40-4ED8-B412-C2EAEB4A42AE}"/>
          </ac:spMkLst>
        </pc:spChg>
        <pc:spChg chg="add mod">
          <ac:chgData name="Paulo Henrique M R Xavier" userId="3b2892b42e03bd33" providerId="LiveId" clId="{07F46430-78EA-4AF8-A114-6F1025F87DBB}" dt="2020-11-22T22:42:53.521" v="1479" actId="20577"/>
          <ac:spMkLst>
            <pc:docMk/>
            <pc:sldMk cId="1337134238" sldId="265"/>
            <ac:spMk id="9" creationId="{AED64C34-A2C5-4AF2-8509-F8447F6525ED}"/>
          </ac:spMkLst>
        </pc:spChg>
        <pc:spChg chg="add mod">
          <ac:chgData name="Paulo Henrique M R Xavier" userId="3b2892b42e03bd33" providerId="LiveId" clId="{07F46430-78EA-4AF8-A114-6F1025F87DBB}" dt="2020-11-22T22:43:29.433" v="1537" actId="20577"/>
          <ac:spMkLst>
            <pc:docMk/>
            <pc:sldMk cId="1337134238" sldId="265"/>
            <ac:spMk id="10" creationId="{6E140CB7-7F57-4DFD-BA1A-74FFC82AC7A8}"/>
          </ac:spMkLst>
        </pc:spChg>
        <pc:spChg chg="add mod">
          <ac:chgData name="Paulo Henrique M R Xavier" userId="3b2892b42e03bd33" providerId="LiveId" clId="{07F46430-78EA-4AF8-A114-6F1025F87DBB}" dt="2020-11-22T22:43:55.167" v="1589" actId="20577"/>
          <ac:spMkLst>
            <pc:docMk/>
            <pc:sldMk cId="1337134238" sldId="265"/>
            <ac:spMk id="11" creationId="{2D1B840A-FE9F-4676-A721-48719E6824F7}"/>
          </ac:spMkLst>
        </pc:spChg>
        <pc:picChg chg="add del">
          <ac:chgData name="Paulo Henrique M R Xavier" userId="3b2892b42e03bd33" providerId="LiveId" clId="{07F46430-78EA-4AF8-A114-6F1025F87DBB}" dt="2020-11-22T22:41:31.283" v="1357"/>
          <ac:picMkLst>
            <pc:docMk/>
            <pc:sldMk cId="1337134238" sldId="265"/>
            <ac:picMk id="5" creationId="{DBC3CDD7-B783-4923-BE5E-BD7DE9B058D5}"/>
          </ac:picMkLst>
        </pc:picChg>
        <pc:picChg chg="add mod">
          <ac:chgData name="Paulo Henrique M R Xavier" userId="3b2892b42e03bd33" providerId="LiveId" clId="{07F46430-78EA-4AF8-A114-6F1025F87DBB}" dt="2020-11-22T22:41:52.379" v="1361" actId="1076"/>
          <ac:picMkLst>
            <pc:docMk/>
            <pc:sldMk cId="1337134238" sldId="265"/>
            <ac:picMk id="7" creationId="{0E63C000-162D-477B-8B82-D7E4579B5C71}"/>
          </ac:picMkLst>
        </pc:picChg>
        <pc:picChg chg="add mod">
          <ac:chgData name="Paulo Henrique M R Xavier" userId="3b2892b42e03bd33" providerId="LiveId" clId="{07F46430-78EA-4AF8-A114-6F1025F87DBB}" dt="2020-11-22T23:09:53.542" v="2378"/>
          <ac:picMkLst>
            <pc:docMk/>
            <pc:sldMk cId="1337134238" sldId="265"/>
            <ac:picMk id="12" creationId="{A513AE49-AE13-44B9-9BFA-6629DCAF28C6}"/>
          </ac:picMkLst>
        </pc:picChg>
      </pc:sldChg>
      <pc:sldChg chg="addSp delSp modSp new mod">
        <pc:chgData name="Paulo Henrique M R Xavier" userId="3b2892b42e03bd33" providerId="LiveId" clId="{07F46430-78EA-4AF8-A114-6F1025F87DBB}" dt="2020-11-22T23:09:58.106" v="2380"/>
        <pc:sldMkLst>
          <pc:docMk/>
          <pc:sldMk cId="228384073" sldId="266"/>
        </pc:sldMkLst>
        <pc:spChg chg="del">
          <ac:chgData name="Paulo Henrique M R Xavier" userId="3b2892b42e03bd33" providerId="LiveId" clId="{07F46430-78EA-4AF8-A114-6F1025F87DBB}" dt="2020-11-22T22:44:12.128" v="1591" actId="478"/>
          <ac:spMkLst>
            <pc:docMk/>
            <pc:sldMk cId="228384073" sldId="266"/>
            <ac:spMk id="2" creationId="{240B6594-03B8-4CFB-9BF0-922A4D5F09FA}"/>
          </ac:spMkLst>
        </pc:spChg>
        <pc:spChg chg="del">
          <ac:chgData name="Paulo Henrique M R Xavier" userId="3b2892b42e03bd33" providerId="LiveId" clId="{07F46430-78EA-4AF8-A114-6F1025F87DBB}" dt="2020-11-22T22:44:12.128" v="1591" actId="478"/>
          <ac:spMkLst>
            <pc:docMk/>
            <pc:sldMk cId="228384073" sldId="266"/>
            <ac:spMk id="3" creationId="{C968E3B2-B149-4C16-8788-4CEE09BE6A7D}"/>
          </ac:spMkLst>
        </pc:spChg>
        <pc:spChg chg="add mod">
          <ac:chgData name="Paulo Henrique M R Xavier" userId="3b2892b42e03bd33" providerId="LiveId" clId="{07F46430-78EA-4AF8-A114-6F1025F87DBB}" dt="2020-11-22T22:44:29.104" v="1601" actId="20577"/>
          <ac:spMkLst>
            <pc:docMk/>
            <pc:sldMk cId="228384073" sldId="266"/>
            <ac:spMk id="4" creationId="{B65A14A4-0B84-42E5-9492-F721E8B0D448}"/>
          </ac:spMkLst>
        </pc:spChg>
        <pc:spChg chg="add mod">
          <ac:chgData name="Paulo Henrique M R Xavier" userId="3b2892b42e03bd33" providerId="LiveId" clId="{07F46430-78EA-4AF8-A114-6F1025F87DBB}" dt="2020-11-22T22:46:34.006" v="1658" actId="20577"/>
          <ac:spMkLst>
            <pc:docMk/>
            <pc:sldMk cId="228384073" sldId="266"/>
            <ac:spMk id="7" creationId="{6F90C5CD-2926-42B4-B1C7-04BEA0D1926F}"/>
          </ac:spMkLst>
        </pc:spChg>
        <pc:spChg chg="add mod">
          <ac:chgData name="Paulo Henrique M R Xavier" userId="3b2892b42e03bd33" providerId="LiveId" clId="{07F46430-78EA-4AF8-A114-6F1025F87DBB}" dt="2020-11-22T22:47:13.447" v="1743" actId="20577"/>
          <ac:spMkLst>
            <pc:docMk/>
            <pc:sldMk cId="228384073" sldId="266"/>
            <ac:spMk id="8" creationId="{FBE9BDE1-74D0-4C56-A7A9-E9D477A3B7E7}"/>
          </ac:spMkLst>
        </pc:spChg>
        <pc:spChg chg="add mod">
          <ac:chgData name="Paulo Henrique M R Xavier" userId="3b2892b42e03bd33" providerId="LiveId" clId="{07F46430-78EA-4AF8-A114-6F1025F87DBB}" dt="2020-11-22T22:47:42.032" v="1799" actId="20577"/>
          <ac:spMkLst>
            <pc:docMk/>
            <pc:sldMk cId="228384073" sldId="266"/>
            <ac:spMk id="9" creationId="{E3F131EA-3F72-4EF3-8525-EAE78026BBA0}"/>
          </ac:spMkLst>
        </pc:spChg>
        <pc:spChg chg="add mod">
          <ac:chgData name="Paulo Henrique M R Xavier" userId="3b2892b42e03bd33" providerId="LiveId" clId="{07F46430-78EA-4AF8-A114-6F1025F87DBB}" dt="2020-11-22T22:49:11.240" v="1937" actId="1076"/>
          <ac:spMkLst>
            <pc:docMk/>
            <pc:sldMk cId="228384073" sldId="266"/>
            <ac:spMk id="10" creationId="{D603FB38-D068-491C-834E-601901261248}"/>
          </ac:spMkLst>
        </pc:spChg>
        <pc:picChg chg="add mod">
          <ac:chgData name="Paulo Henrique M R Xavier" userId="3b2892b42e03bd33" providerId="LiveId" clId="{07F46430-78EA-4AF8-A114-6F1025F87DBB}" dt="2020-11-22T22:46:10.324" v="1608" actId="1076"/>
          <ac:picMkLst>
            <pc:docMk/>
            <pc:sldMk cId="228384073" sldId="266"/>
            <ac:picMk id="6" creationId="{762A14B6-D8EF-4E4D-9E20-D2A1838F1EB3}"/>
          </ac:picMkLst>
        </pc:picChg>
        <pc:picChg chg="add mod">
          <ac:chgData name="Paulo Henrique M R Xavier" userId="3b2892b42e03bd33" providerId="LiveId" clId="{07F46430-78EA-4AF8-A114-6F1025F87DBB}" dt="2020-11-22T23:09:55.745" v="2379"/>
          <ac:picMkLst>
            <pc:docMk/>
            <pc:sldMk cId="228384073" sldId="266"/>
            <ac:picMk id="11" creationId="{2BCDDD66-6340-4B25-BCFA-474AA3B3ED95}"/>
          </ac:picMkLst>
        </pc:picChg>
        <pc:picChg chg="add mod">
          <ac:chgData name="Paulo Henrique M R Xavier" userId="3b2892b42e03bd33" providerId="LiveId" clId="{07F46430-78EA-4AF8-A114-6F1025F87DBB}" dt="2020-11-22T23:09:58.106" v="2380"/>
          <ac:picMkLst>
            <pc:docMk/>
            <pc:sldMk cId="228384073" sldId="266"/>
            <ac:picMk id="12" creationId="{FCE6BD18-1D12-4F2B-AFC5-E5941EB67FD8}"/>
          </ac:picMkLst>
        </pc:picChg>
      </pc:sldChg>
      <pc:sldChg chg="addSp delSp modSp new mod">
        <pc:chgData name="Paulo Henrique M R Xavier" userId="3b2892b42e03bd33" providerId="LiveId" clId="{07F46430-78EA-4AF8-A114-6F1025F87DBB}" dt="2020-11-22T23:10:02.942" v="2382"/>
        <pc:sldMkLst>
          <pc:docMk/>
          <pc:sldMk cId="3689526443" sldId="267"/>
        </pc:sldMkLst>
        <pc:spChg chg="del">
          <ac:chgData name="Paulo Henrique M R Xavier" userId="3b2892b42e03bd33" providerId="LiveId" clId="{07F46430-78EA-4AF8-A114-6F1025F87DBB}" dt="2020-11-22T22:49:31.190" v="1940" actId="478"/>
          <ac:spMkLst>
            <pc:docMk/>
            <pc:sldMk cId="3689526443" sldId="267"/>
            <ac:spMk id="2" creationId="{A1298AE9-22F8-4027-ACB2-92F58DEC215D}"/>
          </ac:spMkLst>
        </pc:spChg>
        <pc:spChg chg="del">
          <ac:chgData name="Paulo Henrique M R Xavier" userId="3b2892b42e03bd33" providerId="LiveId" clId="{07F46430-78EA-4AF8-A114-6F1025F87DBB}" dt="2020-11-22T22:49:26.077" v="1939" actId="478"/>
          <ac:spMkLst>
            <pc:docMk/>
            <pc:sldMk cId="3689526443" sldId="267"/>
            <ac:spMk id="3" creationId="{F36DEEF8-45DB-48C1-84CC-55202FD31A9A}"/>
          </ac:spMkLst>
        </pc:spChg>
        <pc:spChg chg="add del">
          <ac:chgData name="Paulo Henrique M R Xavier" userId="3b2892b42e03bd33" providerId="LiveId" clId="{07F46430-78EA-4AF8-A114-6F1025F87DBB}" dt="2020-11-22T22:49:43.078" v="1942" actId="22"/>
          <ac:spMkLst>
            <pc:docMk/>
            <pc:sldMk cId="3689526443" sldId="267"/>
            <ac:spMk id="5" creationId="{ED2457C4-8D1A-4930-9114-CA92343DC2B2}"/>
          </ac:spMkLst>
        </pc:spChg>
        <pc:spChg chg="add mod">
          <ac:chgData name="Paulo Henrique M R Xavier" userId="3b2892b42e03bd33" providerId="LiveId" clId="{07F46430-78EA-4AF8-A114-6F1025F87DBB}" dt="2020-11-22T22:50:03.871" v="1980" actId="20577"/>
          <ac:spMkLst>
            <pc:docMk/>
            <pc:sldMk cId="3689526443" sldId="267"/>
            <ac:spMk id="6" creationId="{63D33D55-F55C-4BF2-AE10-DC5BCAECD736}"/>
          </ac:spMkLst>
        </pc:spChg>
        <pc:picChg chg="add mod">
          <ac:chgData name="Paulo Henrique M R Xavier" userId="3b2892b42e03bd33" providerId="LiveId" clId="{07F46430-78EA-4AF8-A114-6F1025F87DBB}" dt="2020-11-22T23:05:13.178" v="2327" actId="1076"/>
          <ac:picMkLst>
            <pc:docMk/>
            <pc:sldMk cId="3689526443" sldId="267"/>
            <ac:picMk id="8" creationId="{FCB9D3DF-C563-4693-ACC6-D5D79C39B479}"/>
          </ac:picMkLst>
        </pc:picChg>
        <pc:picChg chg="add mod">
          <ac:chgData name="Paulo Henrique M R Xavier" userId="3b2892b42e03bd33" providerId="LiveId" clId="{07F46430-78EA-4AF8-A114-6F1025F87DBB}" dt="2020-11-22T23:05:23.290" v="2331" actId="1076"/>
          <ac:picMkLst>
            <pc:docMk/>
            <pc:sldMk cId="3689526443" sldId="267"/>
            <ac:picMk id="10" creationId="{4E513D70-B846-4374-98D1-5B5C6937DFE7}"/>
          </ac:picMkLst>
        </pc:picChg>
        <pc:picChg chg="add mod">
          <ac:chgData name="Paulo Henrique M R Xavier" userId="3b2892b42e03bd33" providerId="LiveId" clId="{07F46430-78EA-4AF8-A114-6F1025F87DBB}" dt="2020-11-22T23:06:03.001" v="2338" actId="1076"/>
          <ac:picMkLst>
            <pc:docMk/>
            <pc:sldMk cId="3689526443" sldId="267"/>
            <ac:picMk id="11" creationId="{BCCCFF8B-A4E6-42F5-9064-94C0458FFE53}"/>
          </ac:picMkLst>
        </pc:picChg>
        <pc:picChg chg="add mod">
          <ac:chgData name="Paulo Henrique M R Xavier" userId="3b2892b42e03bd33" providerId="LiveId" clId="{07F46430-78EA-4AF8-A114-6F1025F87DBB}" dt="2020-11-22T23:10:02.942" v="2382"/>
          <ac:picMkLst>
            <pc:docMk/>
            <pc:sldMk cId="3689526443" sldId="267"/>
            <ac:picMk id="12" creationId="{EFEF6FC6-D152-455C-BD10-6D4E940FD7BC}"/>
          </ac:picMkLst>
        </pc:picChg>
      </pc:sldChg>
      <pc:sldChg chg="addSp delSp modSp new mod">
        <pc:chgData name="Paulo Henrique M R Xavier" userId="3b2892b42e03bd33" providerId="LiveId" clId="{07F46430-78EA-4AF8-A114-6F1025F87DBB}" dt="2020-11-22T23:15:11.605" v="2982" actId="1076"/>
        <pc:sldMkLst>
          <pc:docMk/>
          <pc:sldMk cId="512739260" sldId="268"/>
        </pc:sldMkLst>
        <pc:spChg chg="del">
          <ac:chgData name="Paulo Henrique M R Xavier" userId="3b2892b42e03bd33" providerId="LiveId" clId="{07F46430-78EA-4AF8-A114-6F1025F87DBB}" dt="2020-11-22T22:51:31.652" v="1990" actId="478"/>
          <ac:spMkLst>
            <pc:docMk/>
            <pc:sldMk cId="512739260" sldId="268"/>
            <ac:spMk id="2" creationId="{7743E451-828B-4FD1-A2DD-1AEC01984D0D}"/>
          </ac:spMkLst>
        </pc:spChg>
        <pc:spChg chg="del">
          <ac:chgData name="Paulo Henrique M R Xavier" userId="3b2892b42e03bd33" providerId="LiveId" clId="{07F46430-78EA-4AF8-A114-6F1025F87DBB}" dt="2020-11-22T22:51:28.676" v="1989" actId="478"/>
          <ac:spMkLst>
            <pc:docMk/>
            <pc:sldMk cId="512739260" sldId="268"/>
            <ac:spMk id="3" creationId="{C333D1F9-3E1F-4CE0-9BA3-F79003A78966}"/>
          </ac:spMkLst>
        </pc:spChg>
        <pc:spChg chg="add mod">
          <ac:chgData name="Paulo Henrique M R Xavier" userId="3b2892b42e03bd33" providerId="LiveId" clId="{07F46430-78EA-4AF8-A114-6F1025F87DBB}" dt="2020-11-22T22:55:06.930" v="1997" actId="20577"/>
          <ac:spMkLst>
            <pc:docMk/>
            <pc:sldMk cId="512739260" sldId="268"/>
            <ac:spMk id="4" creationId="{C04C1F77-9468-4103-87AE-F19B7FEE47BA}"/>
          </ac:spMkLst>
        </pc:spChg>
        <pc:spChg chg="add mod">
          <ac:chgData name="Paulo Henrique M R Xavier" userId="3b2892b42e03bd33" providerId="LiveId" clId="{07F46430-78EA-4AF8-A114-6F1025F87DBB}" dt="2020-11-22T23:15:11.605" v="2982" actId="1076"/>
          <ac:spMkLst>
            <pc:docMk/>
            <pc:sldMk cId="512739260" sldId="268"/>
            <ac:spMk id="8" creationId="{A9E118BC-8E2E-4F2E-B72E-043F926AE4ED}"/>
          </ac:spMkLst>
        </pc:spChg>
        <pc:picChg chg="add mod">
          <ac:chgData name="Paulo Henrique M R Xavier" userId="3b2892b42e03bd33" providerId="LiveId" clId="{07F46430-78EA-4AF8-A114-6F1025F87DBB}" dt="2020-11-22T22:55:25.894" v="2000" actId="1076"/>
          <ac:picMkLst>
            <pc:docMk/>
            <pc:sldMk cId="512739260" sldId="268"/>
            <ac:picMk id="6" creationId="{841AF050-633D-4196-B3B7-05C59030FDB2}"/>
          </ac:picMkLst>
        </pc:picChg>
        <pc:picChg chg="add mod">
          <ac:chgData name="Paulo Henrique M R Xavier" userId="3b2892b42e03bd33" providerId="LiveId" clId="{07F46430-78EA-4AF8-A114-6F1025F87DBB}" dt="2020-11-22T23:10:05.397" v="2383"/>
          <ac:picMkLst>
            <pc:docMk/>
            <pc:sldMk cId="512739260" sldId="268"/>
            <ac:picMk id="7" creationId="{00A3ED33-30ED-49D6-891C-B1385252ADC2}"/>
          </ac:picMkLst>
        </pc:picChg>
      </pc:sldChg>
      <pc:sldChg chg="addSp delSp modSp new mod">
        <pc:chgData name="Paulo Henrique M R Xavier" userId="3b2892b42e03bd33" providerId="LiveId" clId="{07F46430-78EA-4AF8-A114-6F1025F87DBB}" dt="2020-11-22T23:10:00.653" v="2381"/>
        <pc:sldMkLst>
          <pc:docMk/>
          <pc:sldMk cId="953171703" sldId="269"/>
        </pc:sldMkLst>
        <pc:spChg chg="del">
          <ac:chgData name="Paulo Henrique M R Xavier" userId="3b2892b42e03bd33" providerId="LiveId" clId="{07F46430-78EA-4AF8-A114-6F1025F87DBB}" dt="2020-11-22T22:59:06.322" v="2003" actId="478"/>
          <ac:spMkLst>
            <pc:docMk/>
            <pc:sldMk cId="953171703" sldId="269"/>
            <ac:spMk id="2" creationId="{2B4EDC8C-5FB5-4221-B313-4C6D15A31A4E}"/>
          </ac:spMkLst>
        </pc:spChg>
        <pc:spChg chg="del">
          <ac:chgData name="Paulo Henrique M R Xavier" userId="3b2892b42e03bd33" providerId="LiveId" clId="{07F46430-78EA-4AF8-A114-6F1025F87DBB}" dt="2020-11-22T22:59:04.097" v="2002" actId="478"/>
          <ac:spMkLst>
            <pc:docMk/>
            <pc:sldMk cId="953171703" sldId="269"/>
            <ac:spMk id="3" creationId="{72CABCCE-DFB4-451C-BEBC-023B9067E83C}"/>
          </ac:spMkLst>
        </pc:spChg>
        <pc:spChg chg="add mod">
          <ac:chgData name="Paulo Henrique M R Xavier" userId="3b2892b42e03bd33" providerId="LiveId" clId="{07F46430-78EA-4AF8-A114-6F1025F87DBB}" dt="2020-11-22T22:59:24.315" v="2023" actId="20577"/>
          <ac:spMkLst>
            <pc:docMk/>
            <pc:sldMk cId="953171703" sldId="269"/>
            <ac:spMk id="4" creationId="{744E16FE-57D4-4556-9D1F-D0E4674FF434}"/>
          </ac:spMkLst>
        </pc:spChg>
        <pc:spChg chg="add mod">
          <ac:chgData name="Paulo Henrique M R Xavier" userId="3b2892b42e03bd33" providerId="LiveId" clId="{07F46430-78EA-4AF8-A114-6F1025F87DBB}" dt="2020-11-22T23:02:39.947" v="2111" actId="1076"/>
          <ac:spMkLst>
            <pc:docMk/>
            <pc:sldMk cId="953171703" sldId="269"/>
            <ac:spMk id="8" creationId="{08DF6F0E-341E-4CED-8933-33B838C4C88D}"/>
          </ac:spMkLst>
        </pc:spChg>
        <pc:spChg chg="add mod">
          <ac:chgData name="Paulo Henrique M R Xavier" userId="3b2892b42e03bd33" providerId="LiveId" clId="{07F46430-78EA-4AF8-A114-6F1025F87DBB}" dt="2020-11-22T23:03:28.474" v="2204" actId="1076"/>
          <ac:spMkLst>
            <pc:docMk/>
            <pc:sldMk cId="953171703" sldId="269"/>
            <ac:spMk id="9" creationId="{0CC51CDF-A728-4440-890E-D3F4B559CCE0}"/>
          </ac:spMkLst>
        </pc:spChg>
        <pc:spChg chg="add mod">
          <ac:chgData name="Paulo Henrique M R Xavier" userId="3b2892b42e03bd33" providerId="LiveId" clId="{07F46430-78EA-4AF8-A114-6F1025F87DBB}" dt="2020-11-22T23:03:56.426" v="2248" actId="1076"/>
          <ac:spMkLst>
            <pc:docMk/>
            <pc:sldMk cId="953171703" sldId="269"/>
            <ac:spMk id="10" creationId="{866CC365-B603-484F-B9D0-09C00C33075E}"/>
          </ac:spMkLst>
        </pc:spChg>
        <pc:spChg chg="add mod">
          <ac:chgData name="Paulo Henrique M R Xavier" userId="3b2892b42e03bd33" providerId="LiveId" clId="{07F46430-78EA-4AF8-A114-6F1025F87DBB}" dt="2020-11-22T23:04:32.410" v="2322" actId="1076"/>
          <ac:spMkLst>
            <pc:docMk/>
            <pc:sldMk cId="953171703" sldId="269"/>
            <ac:spMk id="11" creationId="{39E1FBC5-8E04-4B64-85D0-8D516E1C26D4}"/>
          </ac:spMkLst>
        </pc:spChg>
        <pc:picChg chg="add del mod">
          <ac:chgData name="Paulo Henrique M R Xavier" userId="3b2892b42e03bd33" providerId="LiveId" clId="{07F46430-78EA-4AF8-A114-6F1025F87DBB}" dt="2020-11-22T23:00:06.280" v="2033" actId="478"/>
          <ac:picMkLst>
            <pc:docMk/>
            <pc:sldMk cId="953171703" sldId="269"/>
            <ac:picMk id="5" creationId="{36E3384A-1B65-432D-97F1-D52079C0DAA0}"/>
          </ac:picMkLst>
        </pc:picChg>
        <pc:picChg chg="add mod">
          <ac:chgData name="Paulo Henrique M R Xavier" userId="3b2892b42e03bd33" providerId="LiveId" clId="{07F46430-78EA-4AF8-A114-6F1025F87DBB}" dt="2020-11-22T23:01:51.850" v="2037" actId="1076"/>
          <ac:picMkLst>
            <pc:docMk/>
            <pc:sldMk cId="953171703" sldId="269"/>
            <ac:picMk id="7" creationId="{E33D24A2-36D6-4529-A2AD-C45E9B0A781E}"/>
          </ac:picMkLst>
        </pc:picChg>
        <pc:picChg chg="add mod">
          <ac:chgData name="Paulo Henrique M R Xavier" userId="3b2892b42e03bd33" providerId="LiveId" clId="{07F46430-78EA-4AF8-A114-6F1025F87DBB}" dt="2020-11-22T23:10:00.653" v="2381"/>
          <ac:picMkLst>
            <pc:docMk/>
            <pc:sldMk cId="953171703" sldId="269"/>
            <ac:picMk id="12" creationId="{DF7114E9-FD3F-46AC-964B-DCB6EABE7E1C}"/>
          </ac:picMkLst>
        </pc:picChg>
      </pc:sldChg>
      <pc:sldChg chg="addSp delSp modSp new mod">
        <pc:chgData name="Paulo Henrique M R Xavier" userId="3b2892b42e03bd33" providerId="LiveId" clId="{07F46430-78EA-4AF8-A114-6F1025F87DBB}" dt="2020-11-22T23:13:14.091" v="2846" actId="20577"/>
        <pc:sldMkLst>
          <pc:docMk/>
          <pc:sldMk cId="650100614" sldId="270"/>
        </pc:sldMkLst>
        <pc:spChg chg="del">
          <ac:chgData name="Paulo Henrique M R Xavier" userId="3b2892b42e03bd33" providerId="LiveId" clId="{07F46430-78EA-4AF8-A114-6F1025F87DBB}" dt="2020-11-22T23:09:16.909" v="2340" actId="478"/>
          <ac:spMkLst>
            <pc:docMk/>
            <pc:sldMk cId="650100614" sldId="270"/>
            <ac:spMk id="2" creationId="{A3E79D23-37A1-4BA7-A34D-80DBB06CEEB7}"/>
          </ac:spMkLst>
        </pc:spChg>
        <pc:spChg chg="del">
          <ac:chgData name="Paulo Henrique M R Xavier" userId="3b2892b42e03bd33" providerId="LiveId" clId="{07F46430-78EA-4AF8-A114-6F1025F87DBB}" dt="2020-11-22T23:09:19.653" v="2341" actId="478"/>
          <ac:spMkLst>
            <pc:docMk/>
            <pc:sldMk cId="650100614" sldId="270"/>
            <ac:spMk id="3" creationId="{2506C8A0-2218-4F77-843F-6813ECE42068}"/>
          </ac:spMkLst>
        </pc:spChg>
        <pc:spChg chg="add mod">
          <ac:chgData name="Paulo Henrique M R Xavier" userId="3b2892b42e03bd33" providerId="LiveId" clId="{07F46430-78EA-4AF8-A114-6F1025F87DBB}" dt="2020-11-22T23:09:34.855" v="2359" actId="20577"/>
          <ac:spMkLst>
            <pc:docMk/>
            <pc:sldMk cId="650100614" sldId="270"/>
            <ac:spMk id="4" creationId="{97D9B662-86CB-4D2E-B166-FA17B6E69414}"/>
          </ac:spMkLst>
        </pc:spChg>
        <pc:spChg chg="add del mod">
          <ac:chgData name="Paulo Henrique M R Xavier" userId="3b2892b42e03bd33" providerId="LiveId" clId="{07F46430-78EA-4AF8-A114-6F1025F87DBB}" dt="2020-11-22T23:09:46.965" v="2377" actId="478"/>
          <ac:spMkLst>
            <pc:docMk/>
            <pc:sldMk cId="650100614" sldId="270"/>
            <ac:spMk id="5" creationId="{50E0E87C-568F-4D89-982B-84294E50872B}"/>
          </ac:spMkLst>
        </pc:spChg>
        <pc:spChg chg="add mod">
          <ac:chgData name="Paulo Henrique M R Xavier" userId="3b2892b42e03bd33" providerId="LiveId" clId="{07F46430-78EA-4AF8-A114-6F1025F87DBB}" dt="2020-11-22T23:13:14.091" v="2846" actId="20577"/>
          <ac:spMkLst>
            <pc:docMk/>
            <pc:sldMk cId="650100614" sldId="270"/>
            <ac:spMk id="7" creationId="{26648551-4D2E-48BF-96B6-BECD0BEEB223}"/>
          </ac:spMkLst>
        </pc:spChg>
        <pc:spChg chg="add mod">
          <ac:chgData name="Paulo Henrique M R Xavier" userId="3b2892b42e03bd33" providerId="LiveId" clId="{07F46430-78EA-4AF8-A114-6F1025F87DBB}" dt="2020-11-22T23:10:45.396" v="2426" actId="20577"/>
          <ac:spMkLst>
            <pc:docMk/>
            <pc:sldMk cId="650100614" sldId="270"/>
            <ac:spMk id="8" creationId="{6F1D639D-C460-45B2-BDA8-7C861CA528FB}"/>
          </ac:spMkLst>
        </pc:spChg>
        <pc:picChg chg="add mod">
          <ac:chgData name="Paulo Henrique M R Xavier" userId="3b2892b42e03bd33" providerId="LiveId" clId="{07F46430-78EA-4AF8-A114-6F1025F87DBB}" dt="2020-11-22T23:10:08.340" v="2384"/>
          <ac:picMkLst>
            <pc:docMk/>
            <pc:sldMk cId="650100614" sldId="270"/>
            <ac:picMk id="6" creationId="{E90FF4D6-CA05-4551-93B6-3E5B2C5E6DCC}"/>
          </ac:picMkLst>
        </pc:picChg>
      </pc:sldChg>
      <pc:sldChg chg="add">
        <pc:chgData name="Paulo Henrique M R Xavier" userId="3b2892b42e03bd33" providerId="LiveId" clId="{07F46430-78EA-4AF8-A114-6F1025F87DBB}" dt="2020-11-22T23:15:29.243" v="2983"/>
        <pc:sldMkLst>
          <pc:docMk/>
          <pc:sldMk cId="701369738" sldId="271"/>
        </pc:sldMkLst>
      </pc:sldChg>
      <pc:sldMasterChg chg="setBg modSldLayout">
        <pc:chgData name="Paulo Henrique M R Xavier" userId="3b2892b42e03bd33" providerId="LiveId" clId="{07F46430-78EA-4AF8-A114-6F1025F87DBB}" dt="2020-11-22T21:53:16.634" v="825"/>
        <pc:sldMasterMkLst>
          <pc:docMk/>
          <pc:sldMasterMk cId="1683530627" sldId="2147483648"/>
        </pc:sldMasterMkLst>
        <pc:sldLayoutChg chg="setBg">
          <pc:chgData name="Paulo Henrique M R Xavier" userId="3b2892b42e03bd33" providerId="LiveId" clId="{07F46430-78EA-4AF8-A114-6F1025F87DBB}" dt="2020-11-22T21:53:16.634" v="825"/>
          <pc:sldLayoutMkLst>
            <pc:docMk/>
            <pc:sldMasterMk cId="1683530627" sldId="2147483648"/>
            <pc:sldLayoutMk cId="3372128001" sldId="2147483649"/>
          </pc:sldLayoutMkLst>
        </pc:sldLayoutChg>
        <pc:sldLayoutChg chg="setBg">
          <pc:chgData name="Paulo Henrique M R Xavier" userId="3b2892b42e03bd33" providerId="LiveId" clId="{07F46430-78EA-4AF8-A114-6F1025F87DBB}" dt="2020-11-22T21:53:16.634" v="825"/>
          <pc:sldLayoutMkLst>
            <pc:docMk/>
            <pc:sldMasterMk cId="1683530627" sldId="2147483648"/>
            <pc:sldLayoutMk cId="2775090787" sldId="2147483650"/>
          </pc:sldLayoutMkLst>
        </pc:sldLayoutChg>
        <pc:sldLayoutChg chg="setBg">
          <pc:chgData name="Paulo Henrique M R Xavier" userId="3b2892b42e03bd33" providerId="LiveId" clId="{07F46430-78EA-4AF8-A114-6F1025F87DBB}" dt="2020-11-22T21:53:16.634" v="825"/>
          <pc:sldLayoutMkLst>
            <pc:docMk/>
            <pc:sldMasterMk cId="1683530627" sldId="2147483648"/>
            <pc:sldLayoutMk cId="1926285974" sldId="2147483651"/>
          </pc:sldLayoutMkLst>
        </pc:sldLayoutChg>
        <pc:sldLayoutChg chg="setBg">
          <pc:chgData name="Paulo Henrique M R Xavier" userId="3b2892b42e03bd33" providerId="LiveId" clId="{07F46430-78EA-4AF8-A114-6F1025F87DBB}" dt="2020-11-22T21:53:16.634" v="825"/>
          <pc:sldLayoutMkLst>
            <pc:docMk/>
            <pc:sldMasterMk cId="1683530627" sldId="2147483648"/>
            <pc:sldLayoutMk cId="2688346591" sldId="2147483652"/>
          </pc:sldLayoutMkLst>
        </pc:sldLayoutChg>
        <pc:sldLayoutChg chg="setBg">
          <pc:chgData name="Paulo Henrique M R Xavier" userId="3b2892b42e03bd33" providerId="LiveId" clId="{07F46430-78EA-4AF8-A114-6F1025F87DBB}" dt="2020-11-22T21:53:16.634" v="825"/>
          <pc:sldLayoutMkLst>
            <pc:docMk/>
            <pc:sldMasterMk cId="1683530627" sldId="2147483648"/>
            <pc:sldLayoutMk cId="1273453882" sldId="2147483653"/>
          </pc:sldLayoutMkLst>
        </pc:sldLayoutChg>
        <pc:sldLayoutChg chg="setBg">
          <pc:chgData name="Paulo Henrique M R Xavier" userId="3b2892b42e03bd33" providerId="LiveId" clId="{07F46430-78EA-4AF8-A114-6F1025F87DBB}" dt="2020-11-22T21:53:16.634" v="825"/>
          <pc:sldLayoutMkLst>
            <pc:docMk/>
            <pc:sldMasterMk cId="1683530627" sldId="2147483648"/>
            <pc:sldLayoutMk cId="3614597345" sldId="2147483654"/>
          </pc:sldLayoutMkLst>
        </pc:sldLayoutChg>
        <pc:sldLayoutChg chg="setBg">
          <pc:chgData name="Paulo Henrique M R Xavier" userId="3b2892b42e03bd33" providerId="LiveId" clId="{07F46430-78EA-4AF8-A114-6F1025F87DBB}" dt="2020-11-22T21:53:16.634" v="825"/>
          <pc:sldLayoutMkLst>
            <pc:docMk/>
            <pc:sldMasterMk cId="1683530627" sldId="2147483648"/>
            <pc:sldLayoutMk cId="373999138" sldId="2147483655"/>
          </pc:sldLayoutMkLst>
        </pc:sldLayoutChg>
        <pc:sldLayoutChg chg="setBg">
          <pc:chgData name="Paulo Henrique M R Xavier" userId="3b2892b42e03bd33" providerId="LiveId" clId="{07F46430-78EA-4AF8-A114-6F1025F87DBB}" dt="2020-11-22T21:53:16.634" v="825"/>
          <pc:sldLayoutMkLst>
            <pc:docMk/>
            <pc:sldMasterMk cId="1683530627" sldId="2147483648"/>
            <pc:sldLayoutMk cId="1273350751" sldId="2147483656"/>
          </pc:sldLayoutMkLst>
        </pc:sldLayoutChg>
        <pc:sldLayoutChg chg="setBg">
          <pc:chgData name="Paulo Henrique M R Xavier" userId="3b2892b42e03bd33" providerId="LiveId" clId="{07F46430-78EA-4AF8-A114-6F1025F87DBB}" dt="2020-11-22T21:53:16.634" v="825"/>
          <pc:sldLayoutMkLst>
            <pc:docMk/>
            <pc:sldMasterMk cId="1683530627" sldId="2147483648"/>
            <pc:sldLayoutMk cId="169614312" sldId="2147483657"/>
          </pc:sldLayoutMkLst>
        </pc:sldLayoutChg>
        <pc:sldLayoutChg chg="setBg">
          <pc:chgData name="Paulo Henrique M R Xavier" userId="3b2892b42e03bd33" providerId="LiveId" clId="{07F46430-78EA-4AF8-A114-6F1025F87DBB}" dt="2020-11-22T21:53:16.634" v="825"/>
          <pc:sldLayoutMkLst>
            <pc:docMk/>
            <pc:sldMasterMk cId="1683530627" sldId="2147483648"/>
            <pc:sldLayoutMk cId="228896634" sldId="2147483658"/>
          </pc:sldLayoutMkLst>
        </pc:sldLayoutChg>
        <pc:sldLayoutChg chg="setBg">
          <pc:chgData name="Paulo Henrique M R Xavier" userId="3b2892b42e03bd33" providerId="LiveId" clId="{07F46430-78EA-4AF8-A114-6F1025F87DBB}" dt="2020-11-22T21:53:16.634" v="825"/>
          <pc:sldLayoutMkLst>
            <pc:docMk/>
            <pc:sldMasterMk cId="1683530627" sldId="2147483648"/>
            <pc:sldLayoutMk cId="3157279057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55DF0-817C-4660-9F51-00064ADAE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F6F8D1-B99C-4FDC-AA69-A7B14B267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51DE87-796C-4636-9DA1-8EFFFA63C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445B-1105-4B4F-B30A-3C406C54880B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AFE2AB-F177-469E-8B5D-5155B5F48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0562CF-20D7-4CE8-B9DA-332867503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128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C95C8-185F-46FA-8DC0-0C95F366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4427D2D-E219-472D-BCB1-944D54476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88AA4F-5B6F-4478-8CF1-BE08A61C0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445B-1105-4B4F-B30A-3C406C54880B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7BDFDD-84B1-4E27-9F9A-65EEED61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23422D-F6C0-4498-AEEE-ACDBC9A3F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96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EBAC088-5C75-4058-B15A-5310F043B2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0526C0E-127E-4273-BC67-C1129A62E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E8BA1A-44F4-464E-8BC5-B2B193519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445B-1105-4B4F-B30A-3C406C54880B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65AA51-B78A-4793-AAD7-498C64A1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D590D9-2EA0-4C8B-BCE2-5D440BDF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27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28A4A-FBCA-48EE-BC62-BB5B86DF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181688-324F-47B7-B58A-601713204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186E8B-F0B4-47DD-86F3-F76611714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445B-1105-4B4F-B30A-3C406C54880B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9D26B0-CE07-40A6-B415-667E8670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1313F4-1DB2-43E9-9B6F-62F3124F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09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72E55-9273-4561-9ABC-EFF90691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94050D-0F6C-443D-925B-5911744E8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3D053B-0D09-4DE7-B8DC-B1B70FF5D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445B-1105-4B4F-B30A-3C406C54880B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A07137-C649-4ABD-AFCE-6101AF5F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89FA6B-B32C-4971-9069-138B9AF8E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28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EF1BA-95DA-4EF3-B201-690FCAD8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29AD0C-F9FB-433A-803D-3664BFC96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1ABF040-7CB4-47C0-811B-4BA1D886B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4B183EA-61F7-46F3-AC7C-0CB36C0A3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445B-1105-4B4F-B30A-3C406C54880B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AC240E-6D60-4540-98DF-EF1AD9822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24AC85-83B9-45CC-AC49-7999A30C7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346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77F0D-57B6-40A7-9808-4EC0AA140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3D7531-9261-4E57-A192-002D322DC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FAA4D9-428D-4862-AAD6-E800354CB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920A2F-CF89-456F-90DE-8DB2E9A7B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E5E7C18-D4F6-4084-94DA-A0A0F2740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648C700-8A56-4E71-BFA0-F871A1AD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445B-1105-4B4F-B30A-3C406C54880B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97D2D34-F2F0-4A30-B375-BD9E64D6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0D742F-58E7-4B02-A079-8AA3AA3AF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45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7166B-AB7B-4D4A-A057-1A523F90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8282C2-4ED8-47C5-AC82-F5F3ED345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445B-1105-4B4F-B30A-3C406C54880B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EAD362-0F55-465D-A922-A5610D41C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39113FE-5F75-4747-93C5-6F05C0575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597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19FD597-3E32-4134-85D9-9BB54847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445B-1105-4B4F-B30A-3C406C54880B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0E4E872-8A3B-46AF-B325-A1FB5F8F4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10629A-D35A-44D9-970E-0663026B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999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78DC0-5FD1-466F-A8E8-7E1A05CE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E34DA6-0461-4B97-8903-39BCB93B8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085D34-8A66-45CA-9471-F2D85DEED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11095E-80B1-4674-8325-4A4AE2F4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445B-1105-4B4F-B30A-3C406C54880B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A62C8BB-EAD7-4787-8C49-1E9F912A4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89FBBD-4F4C-48E1-A637-874F44F6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350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2EA4E1-BBE5-4534-A468-61DA7953F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690B82D-3377-4B28-8271-3DDD8B4C2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CAB560-C509-48DF-B360-D52C7F794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CF7EB3-3102-4B26-89EE-06AAFE54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445B-1105-4B4F-B30A-3C406C54880B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145CB0D-90E0-4B8C-A59F-31919C66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8FD6B6-E103-4B0B-8F1A-226BFD95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61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76B9CF2-AF28-4667-8166-05AB90B7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F19198-C407-46BD-BA5B-8D42507C6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5BC5F-2EDD-477B-A9FD-C1B7D1355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5445B-1105-4B4F-B30A-3C406C54880B}" type="datetimeFigureOut">
              <a:rPr lang="pt-BR" smtClean="0"/>
              <a:t>25/06/2021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1D211B-12E2-4E72-9E27-06176497F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CFCEA4-577A-4DC0-ABE1-848A43B11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353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svg"/><Relationship Id="rId7" Type="http://schemas.openxmlformats.org/officeDocument/2006/relationships/image" Target="../media/image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sv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CBFB0AC-F50F-45ED-95B7-47BD5F303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0295" y="2556693"/>
            <a:ext cx="7242999" cy="10260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A8B274B-447F-4F7B-8F7D-8232E988D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4643" y="1296693"/>
            <a:ext cx="7280928" cy="1022834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2CF93DF-5A94-4FF2-B1D7-59601CB56B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2170" y="-335554"/>
            <a:ext cx="4749204" cy="5760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B1816C7B-7D8B-470B-9379-4276AD8A41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2900" y="2956159"/>
            <a:ext cx="1885950" cy="188595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FF7BF865-278D-4729-B85E-183D0EC413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24638" y="952170"/>
            <a:ext cx="4972056" cy="597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81481E-6 L -0.07005 -0.22639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72" y="-107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-0.05352 -0.17963 " pathEditMode="relative" rAng="0" ptsTypes="AA">
                                      <p:cBhvr>
                                        <p:cTn id="8" dur="7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-89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0.03359 -0.0949 " pathEditMode="relative" rAng="0" ptsTypes="AA">
                                      <p:cBhvr>
                                        <p:cTn id="10" dur="7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-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AFC193C-B59F-4D5D-B4FA-9567FA1FD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794531"/>
            <a:ext cx="12248662" cy="398081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40565338-BC09-4DE3-A2AF-5CDC7B7232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250" y="1596054"/>
            <a:ext cx="1180460" cy="118046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B7894AB4-862C-4C64-A394-8CAF78CB4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81525">
            <a:off x="7550666" y="442430"/>
            <a:ext cx="4972056" cy="597314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816989E4-831C-4937-9711-3E1EC817DF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1013" y="986136"/>
            <a:ext cx="2924175" cy="5238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A447B2F-6667-455E-BF24-10FB9B5A3526}"/>
              </a:ext>
            </a:extLst>
          </p:cNvPr>
          <p:cNvSpPr txBox="1"/>
          <p:nvPr/>
        </p:nvSpPr>
        <p:spPr>
          <a:xfrm>
            <a:off x="319999" y="3429000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80C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Equipe: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7507E93-5F8A-4AED-9F97-A22C4CDAEBEF}"/>
              </a:ext>
            </a:extLst>
          </p:cNvPr>
          <p:cNvSpPr txBox="1"/>
          <p:nvPr/>
        </p:nvSpPr>
        <p:spPr>
          <a:xfrm>
            <a:off x="419184" y="4307839"/>
            <a:ext cx="23775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1. Emanuelle Alves</a:t>
            </a:r>
          </a:p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2. Jefferson de Araújo Silva</a:t>
            </a:r>
          </a:p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3. Paulo Henrique Xavier</a:t>
            </a: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924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B5CD5048-CA1E-41B5-8F9C-E5752D0EA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875" y="176829"/>
            <a:ext cx="1180460" cy="118046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F00E4DA8-B092-438A-931E-B188E312F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81525">
            <a:off x="3331092" y="741686"/>
            <a:ext cx="4972056" cy="597314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5AD66C7-DA33-4363-BCE5-7B58FD4AFF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96364" y="1344625"/>
            <a:ext cx="2479612" cy="488156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B09A31A-EB12-4768-A2EC-769132D8687C}"/>
              </a:ext>
            </a:extLst>
          </p:cNvPr>
          <p:cNvSpPr txBox="1"/>
          <p:nvPr/>
        </p:nvSpPr>
        <p:spPr>
          <a:xfrm>
            <a:off x="8276939" y="536227"/>
            <a:ext cx="3772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80C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Processo de autenticação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B8DB2AA-CE4A-4A89-8399-7D40CFEFA5DE}"/>
              </a:ext>
            </a:extLst>
          </p:cNvPr>
          <p:cNvSpPr txBox="1"/>
          <p:nvPr/>
        </p:nvSpPr>
        <p:spPr>
          <a:xfrm>
            <a:off x="5118666" y="6325452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- V 1.0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B0C8C85-6C2A-422D-AA99-D4FA9B863121}"/>
              </a:ext>
            </a:extLst>
          </p:cNvPr>
          <p:cNvSpPr txBox="1"/>
          <p:nvPr/>
        </p:nvSpPr>
        <p:spPr>
          <a:xfrm>
            <a:off x="11211178" y="97529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341043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B5CD5048-CA1E-41B5-8F9C-E5752D0EA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875" y="176829"/>
            <a:ext cx="1180460" cy="11804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B09A31A-EB12-4768-A2EC-769132D8687C}"/>
              </a:ext>
            </a:extLst>
          </p:cNvPr>
          <p:cNvSpPr txBox="1"/>
          <p:nvPr/>
        </p:nvSpPr>
        <p:spPr>
          <a:xfrm>
            <a:off x="8276939" y="536227"/>
            <a:ext cx="3772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80C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Processo de autenticação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ED0BDF-B462-4480-939E-AE3B4E66B730}"/>
              </a:ext>
            </a:extLst>
          </p:cNvPr>
          <p:cNvSpPr txBox="1"/>
          <p:nvPr/>
        </p:nvSpPr>
        <p:spPr>
          <a:xfrm>
            <a:off x="10841743" y="997892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Validação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2FAB8C8-7C99-4158-8D4D-5824353B9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9060" y="4159598"/>
            <a:ext cx="8934450" cy="216217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6470504B-71F0-4EB0-BF97-1EA14B0E0B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3105" y="1107133"/>
            <a:ext cx="3076575" cy="294322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080CA66-0091-4A5E-B026-BC46EB3C6892}"/>
              </a:ext>
            </a:extLst>
          </p:cNvPr>
          <p:cNvSpPr txBox="1"/>
          <p:nvPr/>
        </p:nvSpPr>
        <p:spPr>
          <a:xfrm>
            <a:off x="4295581" y="2159468"/>
            <a:ext cx="447911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RF 01: Criação de formulário de cadastro simplificado</a:t>
            </a: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RF 02: Autenticação usando redes sociais</a:t>
            </a: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RF 03: Recuperação de senha do usuário</a:t>
            </a: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RF 04: Sessão Salva</a:t>
            </a: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4D4E241-9C20-417C-8D1B-D8B424E863AC}"/>
              </a:ext>
            </a:extLst>
          </p:cNvPr>
          <p:cNvSpPr/>
          <p:nvPr/>
        </p:nvSpPr>
        <p:spPr>
          <a:xfrm>
            <a:off x="8837379" y="2188658"/>
            <a:ext cx="1325653" cy="260058"/>
          </a:xfrm>
          <a:prstGeom prst="rect">
            <a:avLst/>
          </a:prstGeom>
          <a:solidFill>
            <a:srgbClr val="008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482D138-0AC7-4797-A373-50F604C9F0B2}"/>
              </a:ext>
            </a:extLst>
          </p:cNvPr>
          <p:cNvSpPr txBox="1"/>
          <p:nvPr/>
        </p:nvSpPr>
        <p:spPr>
          <a:xfrm>
            <a:off x="8891580" y="2188658"/>
            <a:ext cx="1157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Imprescindível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5C05122-9F01-4468-9354-66ADBE274172}"/>
              </a:ext>
            </a:extLst>
          </p:cNvPr>
          <p:cNvSpPr/>
          <p:nvPr/>
        </p:nvSpPr>
        <p:spPr>
          <a:xfrm>
            <a:off x="7823709" y="2632964"/>
            <a:ext cx="1325653" cy="260058"/>
          </a:xfrm>
          <a:prstGeom prst="rect">
            <a:avLst/>
          </a:prstGeom>
          <a:solidFill>
            <a:srgbClr val="008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2BEF805-CD09-4612-8687-0B0BE985B612}"/>
              </a:ext>
            </a:extLst>
          </p:cNvPr>
          <p:cNvSpPr txBox="1"/>
          <p:nvPr/>
        </p:nvSpPr>
        <p:spPr>
          <a:xfrm>
            <a:off x="7877910" y="2632964"/>
            <a:ext cx="1157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Imprescindível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5A0AB8C-F8CE-4D92-BD20-AD212F668C59}"/>
              </a:ext>
            </a:extLst>
          </p:cNvPr>
          <p:cNvSpPr/>
          <p:nvPr/>
        </p:nvSpPr>
        <p:spPr>
          <a:xfrm>
            <a:off x="7823709" y="3047509"/>
            <a:ext cx="1325653" cy="260058"/>
          </a:xfrm>
          <a:prstGeom prst="rect">
            <a:avLst/>
          </a:prstGeom>
          <a:solidFill>
            <a:srgbClr val="008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99D88F1-7670-402F-9FAC-9439C193FF47}"/>
              </a:ext>
            </a:extLst>
          </p:cNvPr>
          <p:cNvSpPr txBox="1"/>
          <p:nvPr/>
        </p:nvSpPr>
        <p:spPr>
          <a:xfrm>
            <a:off x="7877910" y="3047509"/>
            <a:ext cx="1157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Imprescindível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B066A1E-2BFC-4018-87CF-D67F2ED535EC}"/>
              </a:ext>
            </a:extLst>
          </p:cNvPr>
          <p:cNvSpPr/>
          <p:nvPr/>
        </p:nvSpPr>
        <p:spPr>
          <a:xfrm>
            <a:off x="6096000" y="3471973"/>
            <a:ext cx="1325653" cy="260058"/>
          </a:xfrm>
          <a:prstGeom prst="rect">
            <a:avLst/>
          </a:prstGeom>
          <a:solidFill>
            <a:srgbClr val="FFD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9ADDC73-3F1E-4017-A7A9-0827A637D14E}"/>
              </a:ext>
            </a:extLst>
          </p:cNvPr>
          <p:cNvSpPr txBox="1"/>
          <p:nvPr/>
        </p:nvSpPr>
        <p:spPr>
          <a:xfrm>
            <a:off x="6281486" y="3471973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Poderia</a:t>
            </a:r>
            <a:r>
              <a:rPr lang="pt-BR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t-B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Ter</a:t>
            </a:r>
            <a:r>
              <a:rPr lang="pt-BR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0625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B5CD5048-CA1E-41B5-8F9C-E5752D0EA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875" y="176829"/>
            <a:ext cx="1180460" cy="11804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B09A31A-EB12-4768-A2EC-769132D8687C}"/>
              </a:ext>
            </a:extLst>
          </p:cNvPr>
          <p:cNvSpPr txBox="1"/>
          <p:nvPr/>
        </p:nvSpPr>
        <p:spPr>
          <a:xfrm>
            <a:off x="8276939" y="536227"/>
            <a:ext cx="3772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80C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Processo de autenticação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ED0BDF-B462-4480-939E-AE3B4E66B730}"/>
              </a:ext>
            </a:extLst>
          </p:cNvPr>
          <p:cNvSpPr txBox="1"/>
          <p:nvPr/>
        </p:nvSpPr>
        <p:spPr>
          <a:xfrm>
            <a:off x="6370323" y="1696384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Recuperação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0F9CA5A-0F81-4774-B8F7-047491CAC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364" y="2149185"/>
            <a:ext cx="1682350" cy="3312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EB048D-15B3-4DB5-A282-A3F9498D836B}"/>
              </a:ext>
            </a:extLst>
          </p:cNvPr>
          <p:cNvSpPr txBox="1"/>
          <p:nvPr/>
        </p:nvSpPr>
        <p:spPr>
          <a:xfrm>
            <a:off x="355035" y="1779853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- V 1.0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2404A485-8DCD-4D3E-92C2-1CF239461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366" y="2149185"/>
            <a:ext cx="1682350" cy="33120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82B8DA1-0B0B-461A-81C2-33A9FBF62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954" y="2149185"/>
            <a:ext cx="1682350" cy="3312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64293A1-6C1D-46FF-8433-59F70F4673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96" y="2149185"/>
            <a:ext cx="1682350" cy="331200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F5678060-EFDD-4FED-84E1-194C49B9CF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807" y="2149185"/>
            <a:ext cx="1682350" cy="33120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D87626B-A096-4423-98F5-A45311662A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918" y="2149185"/>
            <a:ext cx="1682350" cy="3312000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DCBA9C1C-1E10-400A-9D5D-97B059D99649}"/>
              </a:ext>
            </a:extLst>
          </p:cNvPr>
          <p:cNvSpPr txBox="1"/>
          <p:nvPr/>
        </p:nvSpPr>
        <p:spPr>
          <a:xfrm>
            <a:off x="3135255" y="169638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Login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CD1AF06-76D7-48DC-B771-AEB008D69232}"/>
              </a:ext>
            </a:extLst>
          </p:cNvPr>
          <p:cNvSpPr txBox="1"/>
          <p:nvPr/>
        </p:nvSpPr>
        <p:spPr>
          <a:xfrm>
            <a:off x="4949409" y="169638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Falha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ACD1373-8FFC-4F22-9394-A444701BE0B2}"/>
              </a:ext>
            </a:extLst>
          </p:cNvPr>
          <p:cNvSpPr txBox="1"/>
          <p:nvPr/>
        </p:nvSpPr>
        <p:spPr>
          <a:xfrm>
            <a:off x="8344868" y="169638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Cadastro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408CB77-4C6D-47CC-AC0E-CFC4AC210BE1}"/>
              </a:ext>
            </a:extLst>
          </p:cNvPr>
          <p:cNvSpPr txBox="1"/>
          <p:nvPr/>
        </p:nvSpPr>
        <p:spPr>
          <a:xfrm>
            <a:off x="10035535" y="1696384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Sessão salva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23621B3-F0CF-45FA-8772-7BAA36112829}"/>
              </a:ext>
            </a:extLst>
          </p:cNvPr>
          <p:cNvSpPr txBox="1"/>
          <p:nvPr/>
        </p:nvSpPr>
        <p:spPr>
          <a:xfrm>
            <a:off x="7843588" y="977806"/>
            <a:ext cx="4171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Evolução do processo de autenticação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BA3FD5A3-973D-4DC5-8090-0160C0E1D1E7}"/>
              </a:ext>
            </a:extLst>
          </p:cNvPr>
          <p:cNvSpPr/>
          <p:nvPr/>
        </p:nvSpPr>
        <p:spPr>
          <a:xfrm>
            <a:off x="259128" y="6059117"/>
            <a:ext cx="1979247" cy="238125"/>
          </a:xfrm>
          <a:prstGeom prst="rect">
            <a:avLst/>
          </a:prstGeom>
          <a:solidFill>
            <a:srgbClr val="008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EA3659BB-6B9C-4638-8D68-1EB7E309446D}"/>
              </a:ext>
            </a:extLst>
          </p:cNvPr>
          <p:cNvSpPr/>
          <p:nvPr/>
        </p:nvSpPr>
        <p:spPr>
          <a:xfrm>
            <a:off x="2218668" y="6059116"/>
            <a:ext cx="3946378" cy="238125"/>
          </a:xfrm>
          <a:prstGeom prst="rect">
            <a:avLst/>
          </a:prstGeom>
          <a:solidFill>
            <a:srgbClr val="FFD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D201"/>
              </a:highlight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AC63AE92-D1C9-478F-B56F-57280DEF0CCF}"/>
              </a:ext>
            </a:extLst>
          </p:cNvPr>
          <p:cNvSpPr/>
          <p:nvPr/>
        </p:nvSpPr>
        <p:spPr>
          <a:xfrm>
            <a:off x="6165046" y="6059115"/>
            <a:ext cx="2266950" cy="238125"/>
          </a:xfrm>
          <a:prstGeom prst="rect">
            <a:avLst/>
          </a:prstGeom>
          <a:solidFill>
            <a:srgbClr val="008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98F27D03-A7FF-4E0A-AFA3-5774C2984F0C}"/>
              </a:ext>
            </a:extLst>
          </p:cNvPr>
          <p:cNvSpPr/>
          <p:nvPr/>
        </p:nvSpPr>
        <p:spPr>
          <a:xfrm>
            <a:off x="8431996" y="6059114"/>
            <a:ext cx="1979247" cy="238125"/>
          </a:xfrm>
          <a:prstGeom prst="rect">
            <a:avLst/>
          </a:prstGeom>
          <a:solidFill>
            <a:srgbClr val="FFD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D201"/>
              </a:highlight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571CA451-3F08-4D78-9BDE-AD22527D8B5D}"/>
              </a:ext>
            </a:extLst>
          </p:cNvPr>
          <p:cNvSpPr/>
          <p:nvPr/>
        </p:nvSpPr>
        <p:spPr>
          <a:xfrm>
            <a:off x="10411243" y="6059114"/>
            <a:ext cx="1269296" cy="23812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D201"/>
              </a:highlight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A7BAD50-61F2-4DB9-8E0D-E62D3FF95F7A}"/>
              </a:ext>
            </a:extLst>
          </p:cNvPr>
          <p:cNvSpPr txBox="1"/>
          <p:nvPr/>
        </p:nvSpPr>
        <p:spPr>
          <a:xfrm>
            <a:off x="758071" y="6478169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Validação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13E47F0-24A2-4EB5-AB0B-797937F45E59}"/>
              </a:ext>
            </a:extLst>
          </p:cNvPr>
          <p:cNvSpPr txBox="1"/>
          <p:nvPr/>
        </p:nvSpPr>
        <p:spPr>
          <a:xfrm>
            <a:off x="3455837" y="6469914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Desenvolvimento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E06DD93-B851-4C5E-90D0-2AD90C3401B1}"/>
              </a:ext>
            </a:extLst>
          </p:cNvPr>
          <p:cNvSpPr txBox="1"/>
          <p:nvPr/>
        </p:nvSpPr>
        <p:spPr>
          <a:xfrm>
            <a:off x="6754728" y="6469916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Validação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3C77E59-9239-4217-97AA-0FA6E6B703F0}"/>
              </a:ext>
            </a:extLst>
          </p:cNvPr>
          <p:cNvSpPr txBox="1"/>
          <p:nvPr/>
        </p:nvSpPr>
        <p:spPr>
          <a:xfrm>
            <a:off x="8677652" y="647816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Desenvolvimento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BDBEB43B-ABCE-4111-A3C2-6FC70228D6FB}"/>
              </a:ext>
            </a:extLst>
          </p:cNvPr>
          <p:cNvSpPr txBox="1"/>
          <p:nvPr/>
        </p:nvSpPr>
        <p:spPr>
          <a:xfrm>
            <a:off x="10679735" y="6469915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08A47F8-878C-4757-B42D-604880C6E63E}"/>
              </a:ext>
            </a:extLst>
          </p:cNvPr>
          <p:cNvSpPr txBox="1"/>
          <p:nvPr/>
        </p:nvSpPr>
        <p:spPr>
          <a:xfrm>
            <a:off x="5434524" y="5665875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SPRINT-01</a:t>
            </a:r>
          </a:p>
        </p:txBody>
      </p:sp>
    </p:spTree>
    <p:extLst>
      <p:ext uri="{BB962C8B-B14F-4D97-AF65-F5344CB8AC3E}">
        <p14:creationId xmlns:p14="http://schemas.microsoft.com/office/powerpoint/2010/main" val="2163337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B5CD5048-CA1E-41B5-8F9C-E5752D0EA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875" y="176829"/>
            <a:ext cx="1180460" cy="118046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F00E4DA8-B092-438A-931E-B188E312F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81525">
            <a:off x="3331092" y="741686"/>
            <a:ext cx="4972056" cy="597314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5AD66C7-DA33-4363-BCE5-7B58FD4AFF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6364" y="1344625"/>
            <a:ext cx="2479612" cy="488156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B09A31A-EB12-4768-A2EC-769132D8687C}"/>
              </a:ext>
            </a:extLst>
          </p:cNvPr>
          <p:cNvSpPr txBox="1"/>
          <p:nvPr/>
        </p:nvSpPr>
        <p:spPr>
          <a:xfrm>
            <a:off x="9886352" y="536227"/>
            <a:ext cx="2162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 b="1" dirty="0">
                <a:solidFill>
                  <a:srgbClr val="0080C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Meus Animais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B8DB2AA-CE4A-4A89-8399-7D40CFEFA5DE}"/>
              </a:ext>
            </a:extLst>
          </p:cNvPr>
          <p:cNvSpPr txBox="1"/>
          <p:nvPr/>
        </p:nvSpPr>
        <p:spPr>
          <a:xfrm>
            <a:off x="5118666" y="6325452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- V 1.0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B0C8C85-6C2A-422D-AA99-D4FA9B863121}"/>
              </a:ext>
            </a:extLst>
          </p:cNvPr>
          <p:cNvSpPr txBox="1"/>
          <p:nvPr/>
        </p:nvSpPr>
        <p:spPr>
          <a:xfrm>
            <a:off x="10334335" y="975293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Área dos Pets</a:t>
            </a:r>
          </a:p>
        </p:txBody>
      </p:sp>
    </p:spTree>
    <p:extLst>
      <p:ext uri="{BB962C8B-B14F-4D97-AF65-F5344CB8AC3E}">
        <p14:creationId xmlns:p14="http://schemas.microsoft.com/office/powerpoint/2010/main" val="64038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B5CD5048-CA1E-41B5-8F9C-E5752D0EA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875" y="176829"/>
            <a:ext cx="1180460" cy="11804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B09A31A-EB12-4768-A2EC-769132D8687C}"/>
              </a:ext>
            </a:extLst>
          </p:cNvPr>
          <p:cNvSpPr txBox="1"/>
          <p:nvPr/>
        </p:nvSpPr>
        <p:spPr>
          <a:xfrm>
            <a:off x="11144711" y="536227"/>
            <a:ext cx="904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 b="1" dirty="0">
                <a:solidFill>
                  <a:srgbClr val="0080C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Ongs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ED0BDF-B462-4480-939E-AE3B4E66B730}"/>
              </a:ext>
            </a:extLst>
          </p:cNvPr>
          <p:cNvSpPr txBox="1"/>
          <p:nvPr/>
        </p:nvSpPr>
        <p:spPr>
          <a:xfrm>
            <a:off x="10503509" y="997892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Tela de Ongs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6470504B-71F0-4EB0-BF97-1EA14B0E0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3105" y="1107133"/>
            <a:ext cx="3076575" cy="294322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080CA66-0091-4A5E-B026-BC46EB3C6892}"/>
              </a:ext>
            </a:extLst>
          </p:cNvPr>
          <p:cNvSpPr txBox="1"/>
          <p:nvPr/>
        </p:nvSpPr>
        <p:spPr>
          <a:xfrm>
            <a:off x="4295581" y="2159468"/>
            <a:ext cx="325441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RF 01: Detalhes das Ongs</a:t>
            </a: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RF 02: Realizar doações dentro do app</a:t>
            </a: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  <a:latin typeface="Roboto" panose="02000000000000000000" pitchFamily="2" charset="0"/>
            </a:endParaRPr>
          </a:p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RF 03: Animais tratados nas ongs</a:t>
            </a: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</a:rPr>
              <a:t>RF 04: Dados de endereço e contato</a:t>
            </a:r>
          </a:p>
          <a:p>
            <a:endParaRPr lang="pt-B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3795B2EC-D429-4034-9C72-F8CA994DC9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3335" y="4062116"/>
            <a:ext cx="89249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21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B5CD5048-CA1E-41B5-8F9C-E5752D0EA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875" y="176829"/>
            <a:ext cx="1180460" cy="118046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EB048D-15B3-4DB5-A282-A3F9498D836B}"/>
              </a:ext>
            </a:extLst>
          </p:cNvPr>
          <p:cNvSpPr txBox="1"/>
          <p:nvPr/>
        </p:nvSpPr>
        <p:spPr>
          <a:xfrm>
            <a:off x="355035" y="1779853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MVP - V 1.0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A82B8DA1-0B0B-461A-81C2-33A9FBF62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0956" y="2037010"/>
            <a:ext cx="1682345" cy="3312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164293A1-6C1D-46FF-8433-59F70F4673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3588" y="2037010"/>
            <a:ext cx="1682345" cy="3312000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DCBA9C1C-1E10-400A-9D5D-97B059D99649}"/>
              </a:ext>
            </a:extLst>
          </p:cNvPr>
          <p:cNvSpPr txBox="1"/>
          <p:nvPr/>
        </p:nvSpPr>
        <p:spPr>
          <a:xfrm>
            <a:off x="4810956" y="1584209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 Contato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CD1AF06-76D7-48DC-B771-AEB008D69232}"/>
              </a:ext>
            </a:extLst>
          </p:cNvPr>
          <p:cNvSpPr txBox="1"/>
          <p:nvPr/>
        </p:nvSpPr>
        <p:spPr>
          <a:xfrm>
            <a:off x="7549734" y="1584209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Dados para Doação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BA3FD5A3-973D-4DC5-8090-0160C0E1D1E7}"/>
              </a:ext>
            </a:extLst>
          </p:cNvPr>
          <p:cNvSpPr/>
          <p:nvPr/>
        </p:nvSpPr>
        <p:spPr>
          <a:xfrm>
            <a:off x="259128" y="6059117"/>
            <a:ext cx="1979247" cy="238125"/>
          </a:xfrm>
          <a:prstGeom prst="rect">
            <a:avLst/>
          </a:prstGeom>
          <a:solidFill>
            <a:srgbClr val="008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EA3659BB-6B9C-4638-8D68-1EB7E309446D}"/>
              </a:ext>
            </a:extLst>
          </p:cNvPr>
          <p:cNvSpPr/>
          <p:nvPr/>
        </p:nvSpPr>
        <p:spPr>
          <a:xfrm>
            <a:off x="2218668" y="6059116"/>
            <a:ext cx="3946378" cy="238125"/>
          </a:xfrm>
          <a:prstGeom prst="rect">
            <a:avLst/>
          </a:prstGeom>
          <a:solidFill>
            <a:srgbClr val="FFD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D201"/>
              </a:highlight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AC63AE92-D1C9-478F-B56F-57280DEF0CCF}"/>
              </a:ext>
            </a:extLst>
          </p:cNvPr>
          <p:cNvSpPr/>
          <p:nvPr/>
        </p:nvSpPr>
        <p:spPr>
          <a:xfrm>
            <a:off x="6165046" y="6059115"/>
            <a:ext cx="2266950" cy="238125"/>
          </a:xfrm>
          <a:prstGeom prst="rect">
            <a:avLst/>
          </a:prstGeom>
          <a:solidFill>
            <a:srgbClr val="008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98F27D03-A7FF-4E0A-AFA3-5774C2984F0C}"/>
              </a:ext>
            </a:extLst>
          </p:cNvPr>
          <p:cNvSpPr/>
          <p:nvPr/>
        </p:nvSpPr>
        <p:spPr>
          <a:xfrm>
            <a:off x="8431996" y="6059114"/>
            <a:ext cx="1979247" cy="238125"/>
          </a:xfrm>
          <a:prstGeom prst="rect">
            <a:avLst/>
          </a:prstGeom>
          <a:solidFill>
            <a:srgbClr val="FFD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D201"/>
              </a:highlight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571CA451-3F08-4D78-9BDE-AD22527D8B5D}"/>
              </a:ext>
            </a:extLst>
          </p:cNvPr>
          <p:cNvSpPr/>
          <p:nvPr/>
        </p:nvSpPr>
        <p:spPr>
          <a:xfrm>
            <a:off x="10411243" y="6059114"/>
            <a:ext cx="1269296" cy="23812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D201"/>
              </a:highlight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A7BAD50-61F2-4DB9-8E0D-E62D3FF95F7A}"/>
              </a:ext>
            </a:extLst>
          </p:cNvPr>
          <p:cNvSpPr txBox="1"/>
          <p:nvPr/>
        </p:nvSpPr>
        <p:spPr>
          <a:xfrm>
            <a:off x="758071" y="6478169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Validação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13E47F0-24A2-4EB5-AB0B-797937F45E59}"/>
              </a:ext>
            </a:extLst>
          </p:cNvPr>
          <p:cNvSpPr txBox="1"/>
          <p:nvPr/>
        </p:nvSpPr>
        <p:spPr>
          <a:xfrm>
            <a:off x="3455837" y="6469914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Desenvolvimento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E06DD93-B851-4C5E-90D0-2AD90C3401B1}"/>
              </a:ext>
            </a:extLst>
          </p:cNvPr>
          <p:cNvSpPr txBox="1"/>
          <p:nvPr/>
        </p:nvSpPr>
        <p:spPr>
          <a:xfrm>
            <a:off x="6754728" y="6469916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Validação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3C77E59-9239-4217-97AA-0FA6E6B703F0}"/>
              </a:ext>
            </a:extLst>
          </p:cNvPr>
          <p:cNvSpPr txBox="1"/>
          <p:nvPr/>
        </p:nvSpPr>
        <p:spPr>
          <a:xfrm>
            <a:off x="8677652" y="6478168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Desenvolvimento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BDBEB43B-ABCE-4111-A3C2-6FC70228D6FB}"/>
              </a:ext>
            </a:extLst>
          </p:cNvPr>
          <p:cNvSpPr txBox="1"/>
          <p:nvPr/>
        </p:nvSpPr>
        <p:spPr>
          <a:xfrm>
            <a:off x="10679735" y="6469915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Entrega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08A47F8-878C-4757-B42D-604880C6E63E}"/>
              </a:ext>
            </a:extLst>
          </p:cNvPr>
          <p:cNvSpPr txBox="1"/>
          <p:nvPr/>
        </p:nvSpPr>
        <p:spPr>
          <a:xfrm>
            <a:off x="5434524" y="5665875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SPRINT-02</a:t>
            </a:r>
          </a:p>
        </p:txBody>
      </p:sp>
      <p:pic>
        <p:nvPicPr>
          <p:cNvPr id="28" name="Gráfico 5">
            <a:extLst>
              <a:ext uri="{FF2B5EF4-FFF2-40B4-BE49-F238E27FC236}">
                <a16:creationId xmlns:a16="http://schemas.microsoft.com/office/drawing/2014/main" id="{0AFCFFD1-C303-42FC-A579-6A6CF66FF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360" y="2149185"/>
            <a:ext cx="1682358" cy="3312000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07AAF95F-830B-4928-B402-461C7B53AC3B}"/>
              </a:ext>
            </a:extLst>
          </p:cNvPr>
          <p:cNvSpPr txBox="1"/>
          <p:nvPr/>
        </p:nvSpPr>
        <p:spPr>
          <a:xfrm>
            <a:off x="11144711" y="536227"/>
            <a:ext cx="904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 b="1" dirty="0">
                <a:solidFill>
                  <a:srgbClr val="0080C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Ongs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ABFD5939-5516-4785-AA8A-628ABAB4F10C}"/>
              </a:ext>
            </a:extLst>
          </p:cNvPr>
          <p:cNvSpPr txBox="1"/>
          <p:nvPr/>
        </p:nvSpPr>
        <p:spPr>
          <a:xfrm>
            <a:off x="9926428" y="997892"/>
            <a:ext cx="212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Detalhes das Ongs</a:t>
            </a:r>
          </a:p>
        </p:txBody>
      </p:sp>
    </p:spTree>
    <p:extLst>
      <p:ext uri="{BB962C8B-B14F-4D97-AF65-F5344CB8AC3E}">
        <p14:creationId xmlns:p14="http://schemas.microsoft.com/office/powerpoint/2010/main" val="1488217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148</Words>
  <Application>Microsoft Office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Roboto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Henrique M R Xavier</dc:creator>
  <cp:lastModifiedBy>Paulo Henrique M R Xavier</cp:lastModifiedBy>
  <cp:revision>30</cp:revision>
  <dcterms:created xsi:type="dcterms:W3CDTF">2020-11-22T20:35:17Z</dcterms:created>
  <dcterms:modified xsi:type="dcterms:W3CDTF">2021-06-25T23:44:26Z</dcterms:modified>
</cp:coreProperties>
</file>